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 id="2147483674" r:id="rId3"/>
  </p:sldMasterIdLst>
  <p:notesMasterIdLst>
    <p:notesMasterId r:id="rId17"/>
  </p:notesMasterIdLst>
  <p:sldIdLst>
    <p:sldId id="270" r:id="rId4"/>
    <p:sldId id="275" r:id="rId5"/>
    <p:sldId id="258" r:id="rId6"/>
    <p:sldId id="466" r:id="rId7"/>
    <p:sldId id="465" r:id="rId8"/>
    <p:sldId id="467" r:id="rId9"/>
    <p:sldId id="468" r:id="rId10"/>
    <p:sldId id="473" r:id="rId11"/>
    <p:sldId id="472" r:id="rId12"/>
    <p:sldId id="469" r:id="rId13"/>
    <p:sldId id="470" r:id="rId14"/>
    <p:sldId id="471" r:id="rId15"/>
    <p:sldId id="47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AF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28"/>
    <p:restoredTop sz="95482"/>
  </p:normalViewPr>
  <p:slideViewPr>
    <p:cSldViewPr snapToGrid="0" snapToObjects="1">
      <p:cViewPr varScale="1">
        <p:scale>
          <a:sx n="136" d="100"/>
          <a:sy n="136" d="100"/>
        </p:scale>
        <p:origin x="74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7D2EB1-A70F-EE45-ABDE-CDAC86E72EFB}" type="datetimeFigureOut">
              <a:rPr lang="en-US" smtClean="0"/>
              <a:t>1/9/19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FCC1D7-5BBF-2947-976D-7A2311516678}" type="slidenum">
              <a:rPr lang="en-US" smtClean="0"/>
              <a:t>‹#›</a:t>
            </a:fld>
            <a:endParaRPr lang="en-US"/>
          </a:p>
        </p:txBody>
      </p:sp>
    </p:spTree>
    <p:extLst>
      <p:ext uri="{BB962C8B-B14F-4D97-AF65-F5344CB8AC3E}">
        <p14:creationId xmlns:p14="http://schemas.microsoft.com/office/powerpoint/2010/main" val="586335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E2CD12E-1081-CA4F-B4DC-A39AA6A59F33}" type="datetimeFigureOut">
              <a:rPr lang="en-US" smtClean="0"/>
              <a:t>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4E880C-4E17-6546-A347-6FEB700BC394}" type="slidenum">
              <a:rPr lang="en-US" smtClean="0"/>
              <a:t>‹#›</a:t>
            </a:fld>
            <a:endParaRPr lang="en-US"/>
          </a:p>
        </p:txBody>
      </p:sp>
    </p:spTree>
    <p:extLst>
      <p:ext uri="{BB962C8B-B14F-4D97-AF65-F5344CB8AC3E}">
        <p14:creationId xmlns:p14="http://schemas.microsoft.com/office/powerpoint/2010/main" val="2012125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2CD12E-1081-CA4F-B4DC-A39AA6A59F33}" type="datetimeFigureOut">
              <a:rPr lang="en-US" smtClean="0"/>
              <a:t>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4E880C-4E17-6546-A347-6FEB700BC394}" type="slidenum">
              <a:rPr lang="en-US" smtClean="0"/>
              <a:t>‹#›</a:t>
            </a:fld>
            <a:endParaRPr lang="en-US"/>
          </a:p>
        </p:txBody>
      </p:sp>
    </p:spTree>
    <p:extLst>
      <p:ext uri="{BB962C8B-B14F-4D97-AF65-F5344CB8AC3E}">
        <p14:creationId xmlns:p14="http://schemas.microsoft.com/office/powerpoint/2010/main" val="1418005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2CD12E-1081-CA4F-B4DC-A39AA6A59F33}" type="datetimeFigureOut">
              <a:rPr lang="en-US" smtClean="0"/>
              <a:t>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4E880C-4E17-6546-A347-6FEB700BC394}" type="slidenum">
              <a:rPr lang="en-US" smtClean="0"/>
              <a:t>‹#›</a:t>
            </a:fld>
            <a:endParaRPr lang="en-US"/>
          </a:p>
        </p:txBody>
      </p:sp>
    </p:spTree>
    <p:extLst>
      <p:ext uri="{BB962C8B-B14F-4D97-AF65-F5344CB8AC3E}">
        <p14:creationId xmlns:p14="http://schemas.microsoft.com/office/powerpoint/2010/main" val="17965590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Title - Blank">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426720" y="168805"/>
            <a:ext cx="11399520" cy="491595"/>
          </a:xfrm>
          <a:prstGeom prst="rect">
            <a:avLst/>
          </a:prstGeom>
        </p:spPr>
        <p:txBody>
          <a:bodyPr vert="horz" wrap="none" lIns="0" tIns="0" rIns="0" bIns="0">
            <a:normAutofit/>
          </a:bodyPr>
          <a:lstStyle>
            <a:lvl1pPr marL="0" indent="0">
              <a:spcBef>
                <a:spcPts val="0"/>
              </a:spcBef>
              <a:buFontTx/>
              <a:buNone/>
              <a:defRPr sz="4000" baseline="0">
                <a:solidFill>
                  <a:srgbClr val="7F7F7F"/>
                </a:solidFill>
                <a:latin typeface="Arial"/>
              </a:defRPr>
            </a:lvl1pPr>
            <a:lvl2pPr marL="0" indent="0">
              <a:spcBef>
                <a:spcPts val="0"/>
              </a:spcBef>
              <a:buFontTx/>
              <a:buNone/>
              <a:defRPr sz="4000" baseline="0">
                <a:solidFill>
                  <a:schemeClr val="tx1">
                    <a:lumMod val="50000"/>
                    <a:lumOff val="50000"/>
                  </a:schemeClr>
                </a:solidFill>
                <a:latin typeface="Arial"/>
              </a:defRPr>
            </a:lvl2pPr>
            <a:lvl3pPr marL="0" indent="0">
              <a:spcBef>
                <a:spcPts val="0"/>
              </a:spcBef>
              <a:buFontTx/>
              <a:buNone/>
              <a:defRPr sz="4000" baseline="0">
                <a:solidFill>
                  <a:schemeClr val="tx1">
                    <a:lumMod val="50000"/>
                    <a:lumOff val="50000"/>
                  </a:schemeClr>
                </a:solidFill>
                <a:latin typeface="Arial"/>
              </a:defRPr>
            </a:lvl3pPr>
            <a:lvl4pPr marL="0" indent="0">
              <a:spcBef>
                <a:spcPts val="0"/>
              </a:spcBef>
              <a:buFontTx/>
              <a:buNone/>
              <a:defRPr sz="4000" baseline="0">
                <a:solidFill>
                  <a:schemeClr val="tx1">
                    <a:lumMod val="50000"/>
                    <a:lumOff val="50000"/>
                  </a:schemeClr>
                </a:solidFill>
                <a:latin typeface="Arial"/>
              </a:defRPr>
            </a:lvl4pPr>
            <a:lvl5pPr marL="0" indent="0">
              <a:spcBef>
                <a:spcPts val="0"/>
              </a:spcBef>
              <a:buFontTx/>
              <a:buNone/>
              <a:defRPr sz="4000" baseline="0">
                <a:solidFill>
                  <a:schemeClr val="tx1">
                    <a:lumMod val="50000"/>
                    <a:lumOff val="50000"/>
                  </a:schemeClr>
                </a:solidFill>
                <a:latin typeface="Arial"/>
              </a:defRPr>
            </a:lvl5pPr>
          </a:lstStyle>
          <a:p>
            <a:pPr lvl="0"/>
            <a:r>
              <a:rPr lang="en-US" dirty="0"/>
              <a:t>One Line Title – BLANK PAGE</a:t>
            </a:r>
          </a:p>
        </p:txBody>
      </p:sp>
    </p:spTree>
    <p:extLst>
      <p:ext uri="{BB962C8B-B14F-4D97-AF65-F5344CB8AC3E}">
        <p14:creationId xmlns:p14="http://schemas.microsoft.com/office/powerpoint/2010/main" val="15381082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Subtitle 2"/>
          <p:cNvSpPr>
            <a:spLocks noGrp="1"/>
          </p:cNvSpPr>
          <p:nvPr>
            <p:ph type="subTitle" idx="1"/>
          </p:nvPr>
        </p:nvSpPr>
        <p:spPr>
          <a:xfrm>
            <a:off x="389667" y="2580678"/>
            <a:ext cx="11389583" cy="422672"/>
          </a:xfrm>
        </p:spPr>
        <p:txBody>
          <a:bodyPr>
            <a:normAutofit/>
          </a:bodyPr>
          <a:lstStyle>
            <a:lvl1pPr marL="0" indent="0" algn="ctr">
              <a:buNone/>
              <a:defRPr sz="1687">
                <a:solidFill>
                  <a:srgbClr val="595959"/>
                </a:solidFill>
                <a:latin typeface="Verdana"/>
                <a:cs typeface="Verdana"/>
              </a:defRPr>
            </a:lvl1pPr>
            <a:lvl2pPr marL="321457" indent="0" algn="ctr">
              <a:buNone/>
              <a:defRPr>
                <a:solidFill>
                  <a:schemeClr val="tx1">
                    <a:tint val="75000"/>
                  </a:schemeClr>
                </a:solidFill>
              </a:defRPr>
            </a:lvl2pPr>
            <a:lvl3pPr marL="642915" indent="0" algn="ctr">
              <a:buNone/>
              <a:defRPr>
                <a:solidFill>
                  <a:schemeClr val="tx1">
                    <a:tint val="75000"/>
                  </a:schemeClr>
                </a:solidFill>
              </a:defRPr>
            </a:lvl3pPr>
            <a:lvl4pPr marL="964372" indent="0" algn="ctr">
              <a:buNone/>
              <a:defRPr>
                <a:solidFill>
                  <a:schemeClr val="tx1">
                    <a:tint val="75000"/>
                  </a:schemeClr>
                </a:solidFill>
              </a:defRPr>
            </a:lvl4pPr>
            <a:lvl5pPr marL="1285829" indent="0" algn="ctr">
              <a:buNone/>
              <a:defRPr>
                <a:solidFill>
                  <a:schemeClr val="tx1">
                    <a:tint val="75000"/>
                  </a:schemeClr>
                </a:solidFill>
              </a:defRPr>
            </a:lvl5pPr>
            <a:lvl6pPr marL="1607287" indent="0" algn="ctr">
              <a:buNone/>
              <a:defRPr>
                <a:solidFill>
                  <a:schemeClr val="tx1">
                    <a:tint val="75000"/>
                  </a:schemeClr>
                </a:solidFill>
              </a:defRPr>
            </a:lvl6pPr>
            <a:lvl7pPr marL="1928744" indent="0" algn="ctr">
              <a:buNone/>
              <a:defRPr>
                <a:solidFill>
                  <a:schemeClr val="tx1">
                    <a:tint val="75000"/>
                  </a:schemeClr>
                </a:solidFill>
              </a:defRPr>
            </a:lvl7pPr>
            <a:lvl8pPr marL="2250201" indent="0" algn="ctr">
              <a:buNone/>
              <a:defRPr>
                <a:solidFill>
                  <a:schemeClr val="tx1">
                    <a:tint val="75000"/>
                  </a:schemeClr>
                </a:solidFill>
              </a:defRPr>
            </a:lvl8pPr>
            <a:lvl9pPr marL="2571659" indent="0" algn="ctr">
              <a:buNone/>
              <a:defRPr>
                <a:solidFill>
                  <a:schemeClr val="tx1">
                    <a:tint val="75000"/>
                  </a:schemeClr>
                </a:solidFill>
              </a:defRPr>
            </a:lvl9pPr>
          </a:lstStyle>
          <a:p>
            <a:r>
              <a:rPr lang="en-US"/>
              <a:t>Click to edit Master subtitle style</a:t>
            </a:r>
          </a:p>
        </p:txBody>
      </p:sp>
      <p:sp>
        <p:nvSpPr>
          <p:cNvPr id="10" name="Title 10"/>
          <p:cNvSpPr>
            <a:spLocks noGrp="1"/>
          </p:cNvSpPr>
          <p:nvPr>
            <p:ph type="title"/>
          </p:nvPr>
        </p:nvSpPr>
        <p:spPr>
          <a:xfrm>
            <a:off x="389667" y="3074786"/>
            <a:ext cx="11389583" cy="1060366"/>
          </a:xfrm>
        </p:spPr>
        <p:txBody>
          <a:bodyPr vert="horz">
            <a:noAutofit/>
          </a:bodyPr>
          <a:lstStyle>
            <a:lvl1pPr algn="ctr">
              <a:defRPr sz="4219">
                <a:solidFill>
                  <a:srgbClr val="25B59A"/>
                </a:solidFill>
                <a:latin typeface="Verdana"/>
                <a:cs typeface="Verdana"/>
              </a:defRPr>
            </a:lvl1pPr>
          </a:lstStyle>
          <a:p>
            <a:r>
              <a:rPr lang="en-US" dirty="0"/>
              <a:t>Click to edit Master title style</a:t>
            </a:r>
          </a:p>
        </p:txBody>
      </p:sp>
      <p:sp>
        <p:nvSpPr>
          <p:cNvPr id="15" name="TextBox 13"/>
          <p:cNvSpPr txBox="1">
            <a:spLocks noChangeArrowheads="1"/>
          </p:cNvSpPr>
          <p:nvPr userDrawn="1"/>
        </p:nvSpPr>
        <p:spPr bwMode="auto">
          <a:xfrm>
            <a:off x="2806676" y="6046752"/>
            <a:ext cx="6474789" cy="5196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400">
                <a:solidFill>
                  <a:schemeClr val="tx1"/>
                </a:solidFill>
                <a:latin typeface="Arial" pitchFamily="34" charset="0"/>
                <a:ea typeface="ヒラギノ角ゴ Pro W3" charset="-128"/>
              </a:defRPr>
            </a:lvl1pPr>
            <a:lvl2pPr marL="742950" indent="-285750" eaLnBrk="0" hangingPunct="0">
              <a:defRPr sz="2400">
                <a:solidFill>
                  <a:schemeClr val="tx1"/>
                </a:solidFill>
                <a:latin typeface="Arial" pitchFamily="34" charset="0"/>
                <a:ea typeface="ヒラギノ角ゴ Pro W3" charset="-128"/>
              </a:defRPr>
            </a:lvl2pPr>
            <a:lvl3pPr marL="1143000" indent="-228600" eaLnBrk="0" hangingPunct="0">
              <a:defRPr sz="2400">
                <a:solidFill>
                  <a:schemeClr val="tx1"/>
                </a:solidFill>
                <a:latin typeface="Arial" pitchFamily="34" charset="0"/>
                <a:ea typeface="ヒラギノ角ゴ Pro W3" charset="-128"/>
              </a:defRPr>
            </a:lvl3pPr>
            <a:lvl4pPr marL="1600200" indent="-228600" eaLnBrk="0" hangingPunct="0">
              <a:defRPr sz="2400">
                <a:solidFill>
                  <a:schemeClr val="tx1"/>
                </a:solidFill>
                <a:latin typeface="Arial" pitchFamily="34" charset="0"/>
                <a:ea typeface="ヒラギノ角ゴ Pro W3" charset="-128"/>
              </a:defRPr>
            </a:lvl4pPr>
            <a:lvl5pPr marL="2057400" indent="-228600" eaLnBrk="0" hangingPunct="0">
              <a:defRPr sz="2400">
                <a:solidFill>
                  <a:schemeClr val="tx1"/>
                </a:solidFill>
                <a:latin typeface="Arial" pitchFamily="34" charset="0"/>
                <a:ea typeface="ヒラギノ角ゴ Pro W3"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ヒラギノ角ゴ Pro W3"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ヒラギノ角ゴ Pro W3"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ヒラギノ角ゴ Pro W3"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ヒラギノ角ゴ Pro W3" charset="-128"/>
              </a:defRPr>
            </a:lvl9pPr>
          </a:lstStyle>
          <a:p>
            <a:pPr algn="ctr" defTabSz="410751" eaLnBrk="1" hangingPunct="1">
              <a:lnSpc>
                <a:spcPct val="200000"/>
              </a:lnSpc>
            </a:pPr>
            <a:r>
              <a:rPr lang="en-US" sz="844" kern="0">
                <a:solidFill>
                  <a:prstClr val="white"/>
                </a:solidFill>
                <a:latin typeface="Verdana"/>
                <a:cs typeface="Verdana"/>
                <a:sym typeface="Helvetica Light"/>
              </a:rPr>
              <a:t>Inquiry@BusinessTalentGroup.com    </a:t>
            </a:r>
            <a:r>
              <a:rPr lang="en-US" sz="844" b="1" kern="0">
                <a:solidFill>
                  <a:prstClr val="white"/>
                </a:solidFill>
                <a:latin typeface="Verdana"/>
                <a:cs typeface="Verdana"/>
                <a:sym typeface="Helvetica Light"/>
              </a:rPr>
              <a:t> </a:t>
            </a:r>
          </a:p>
          <a:p>
            <a:pPr algn="ctr" defTabSz="410751" eaLnBrk="1" hangingPunct="1">
              <a:lnSpc>
                <a:spcPct val="200000"/>
              </a:lnSpc>
            </a:pPr>
            <a:r>
              <a:rPr lang="en-US" sz="844" kern="0">
                <a:solidFill>
                  <a:prstClr val="white"/>
                </a:solidFill>
                <a:latin typeface="Verdana"/>
                <a:cs typeface="Verdana"/>
                <a:sym typeface="Helvetica Light"/>
              </a:rPr>
              <a:t>BusinessTalentGroup.com</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7870" y="331941"/>
            <a:ext cx="1456260" cy="145626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0196" y="274588"/>
            <a:ext cx="10971609" cy="975568"/>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10196" y="1893094"/>
            <a:ext cx="10971609" cy="4232672"/>
          </a:xfrm>
          <a:prstGeom prst="rect">
            <a:avLst/>
          </a:prstGeom>
        </p:spPr>
        <p:txBody>
          <a:bodyPr/>
          <a:lstStyle>
            <a:lvl1pPr>
              <a:defRPr b="1">
                <a:solidFill>
                  <a:srgbClr val="18BEB3"/>
                </a:solidFill>
              </a:defRPr>
            </a:lvl1pPr>
            <a:lvl2pPr marL="0">
              <a:defRPr/>
            </a:lvl2pPr>
            <a:lvl3pPr marL="0">
              <a:defRPr/>
            </a:lvl3pPr>
            <a:lvl4pPr marL="0">
              <a:defRPr/>
            </a:lvl4pPr>
            <a:lvl5pPr marL="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2"/>
          </p:nvPr>
        </p:nvSpPr>
        <p:spPr>
          <a:xfrm>
            <a:off x="11334745" y="6380601"/>
            <a:ext cx="187552" cy="129907"/>
          </a:xfrm>
          <a:prstGeom prst="rect">
            <a:avLst/>
          </a:prstGeom>
        </p:spPr>
        <p:txBody>
          <a:bodyPr anchor="ctr"/>
          <a:lstStyle>
            <a:lvl1pPr>
              <a:defRPr>
                <a:solidFill>
                  <a:srgbClr val="FFFFFF"/>
                </a:solidFill>
                <a:latin typeface="Verdana"/>
                <a:cs typeface="Verdana"/>
              </a:defRPr>
            </a:lvl1pPr>
          </a:lstStyle>
          <a:p>
            <a:fld id="{5AF0B07D-1202-B541-B422-58719ECD1F04}" type="slidenum">
              <a:rPr lang="en-US" smtClean="0"/>
              <a:pPr/>
              <a:t>‹#›</a:t>
            </a:fld>
            <a:endParaRPr lang="en-US"/>
          </a:p>
        </p:txBody>
      </p:sp>
      <p:sp>
        <p:nvSpPr>
          <p:cNvPr id="6" name="Text Placeholder 5"/>
          <p:cNvSpPr>
            <a:spLocks noGrp="1"/>
          </p:cNvSpPr>
          <p:nvPr>
            <p:ph type="body" sz="quarter" idx="13"/>
          </p:nvPr>
        </p:nvSpPr>
        <p:spPr>
          <a:xfrm>
            <a:off x="610196" y="1154908"/>
            <a:ext cx="10971609" cy="642938"/>
          </a:xfrm>
        </p:spPr>
        <p:txBody>
          <a:bodyPr/>
          <a:lstStyle>
            <a:lvl1pPr algn="ctr">
              <a:defRPr sz="1266" b="1"/>
            </a:lvl1pPr>
          </a:lstStyle>
          <a:p>
            <a:pPr lvl="0"/>
            <a:r>
              <a:rPr lang="en-US" dirty="0"/>
              <a:t>Click to edit Master text styles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18" y="4406801"/>
            <a:ext cx="10362902" cy="1361777"/>
          </a:xfrm>
          <a:prstGeom prst="rect">
            <a:avLst/>
          </a:prstGeom>
        </p:spPr>
        <p:txBody>
          <a:bodyPr anchor="t"/>
          <a:lstStyle>
            <a:lvl1pPr algn="l">
              <a:defRPr sz="2812" b="1" cap="all"/>
            </a:lvl1pPr>
          </a:lstStyle>
          <a:p>
            <a:r>
              <a:rPr lang="en-US"/>
              <a:t>Click to edit Master title style</a:t>
            </a:r>
          </a:p>
        </p:txBody>
      </p:sp>
      <p:sp>
        <p:nvSpPr>
          <p:cNvPr id="3" name="Text Placeholder 2"/>
          <p:cNvSpPr>
            <a:spLocks noGrp="1"/>
          </p:cNvSpPr>
          <p:nvPr>
            <p:ph type="body" idx="1"/>
          </p:nvPr>
        </p:nvSpPr>
        <p:spPr>
          <a:xfrm>
            <a:off x="962918" y="2906613"/>
            <a:ext cx="10362902" cy="1500188"/>
          </a:xfrm>
          <a:prstGeom prst="rect">
            <a:avLst/>
          </a:prstGeom>
        </p:spPr>
        <p:txBody>
          <a:bodyPr anchor="b"/>
          <a:lstStyle>
            <a:lvl1pPr marL="0" indent="0">
              <a:buNone/>
              <a:defRPr sz="1406">
                <a:solidFill>
                  <a:schemeClr val="tx1">
                    <a:tint val="75000"/>
                  </a:schemeClr>
                </a:solidFill>
              </a:defRPr>
            </a:lvl1pPr>
            <a:lvl2pPr marL="321457" indent="0">
              <a:buNone/>
              <a:defRPr sz="1266">
                <a:solidFill>
                  <a:schemeClr val="tx1">
                    <a:tint val="75000"/>
                  </a:schemeClr>
                </a:solidFill>
              </a:defRPr>
            </a:lvl2pPr>
            <a:lvl3pPr marL="642915" indent="0">
              <a:buNone/>
              <a:defRPr sz="1125">
                <a:solidFill>
                  <a:schemeClr val="tx1">
                    <a:tint val="75000"/>
                  </a:schemeClr>
                </a:solidFill>
              </a:defRPr>
            </a:lvl3pPr>
            <a:lvl4pPr marL="964372" indent="0">
              <a:buNone/>
              <a:defRPr sz="984">
                <a:solidFill>
                  <a:schemeClr val="tx1">
                    <a:tint val="75000"/>
                  </a:schemeClr>
                </a:solidFill>
              </a:defRPr>
            </a:lvl4pPr>
            <a:lvl5pPr marL="1285829" indent="0">
              <a:buNone/>
              <a:defRPr sz="984">
                <a:solidFill>
                  <a:schemeClr val="tx1">
                    <a:tint val="75000"/>
                  </a:schemeClr>
                </a:solidFill>
              </a:defRPr>
            </a:lvl5pPr>
            <a:lvl6pPr marL="1607287" indent="0">
              <a:buNone/>
              <a:defRPr sz="984">
                <a:solidFill>
                  <a:schemeClr val="tx1">
                    <a:tint val="75000"/>
                  </a:schemeClr>
                </a:solidFill>
              </a:defRPr>
            </a:lvl6pPr>
            <a:lvl7pPr marL="1928744" indent="0">
              <a:buNone/>
              <a:defRPr sz="984">
                <a:solidFill>
                  <a:schemeClr val="tx1">
                    <a:tint val="75000"/>
                  </a:schemeClr>
                </a:solidFill>
              </a:defRPr>
            </a:lvl7pPr>
            <a:lvl8pPr marL="2250201" indent="0">
              <a:buNone/>
              <a:defRPr sz="984">
                <a:solidFill>
                  <a:schemeClr val="tx1">
                    <a:tint val="75000"/>
                  </a:schemeClr>
                </a:solidFill>
              </a:defRPr>
            </a:lvl8pPr>
            <a:lvl9pPr marL="2571659" indent="0">
              <a:buNone/>
              <a:defRPr sz="984">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10196" y="274588"/>
            <a:ext cx="10971609"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10196" y="1600647"/>
            <a:ext cx="5414367" cy="4525119"/>
          </a:xfrm>
          <a:prstGeom prst="rect">
            <a:avLst/>
          </a:prstGeom>
        </p:spPr>
        <p:txBody>
          <a:bodyPr/>
          <a:lstStyle>
            <a:lvl1pPr>
              <a:defRPr sz="1969"/>
            </a:lvl1pPr>
            <a:lvl2pPr>
              <a:defRPr sz="1687"/>
            </a:lvl2pPr>
            <a:lvl3pPr>
              <a:defRPr sz="1406"/>
            </a:lvl3pPr>
            <a:lvl4pPr>
              <a:defRPr sz="1266"/>
            </a:lvl4pPr>
            <a:lvl5pPr>
              <a:defRPr sz="1266"/>
            </a:lvl5pPr>
            <a:lvl6pPr>
              <a:defRPr sz="1266"/>
            </a:lvl6pPr>
            <a:lvl7pPr>
              <a:defRPr sz="1266"/>
            </a:lvl7pPr>
            <a:lvl8pPr>
              <a:defRPr sz="1266"/>
            </a:lvl8pPr>
            <a:lvl9pPr>
              <a:defRPr sz="126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67438" y="1600647"/>
            <a:ext cx="5414367" cy="4525119"/>
          </a:xfrm>
          <a:prstGeom prst="rect">
            <a:avLst/>
          </a:prstGeom>
        </p:spPr>
        <p:txBody>
          <a:bodyPr/>
          <a:lstStyle>
            <a:lvl1pPr>
              <a:defRPr sz="1969"/>
            </a:lvl1pPr>
            <a:lvl2pPr>
              <a:defRPr sz="1687"/>
            </a:lvl2pPr>
            <a:lvl3pPr>
              <a:defRPr sz="1406"/>
            </a:lvl3pPr>
            <a:lvl4pPr>
              <a:defRPr sz="1266"/>
            </a:lvl4pPr>
            <a:lvl5pPr>
              <a:defRPr sz="1266"/>
            </a:lvl5pPr>
            <a:lvl6pPr>
              <a:defRPr sz="1266"/>
            </a:lvl6pPr>
            <a:lvl7pPr>
              <a:defRPr sz="1266"/>
            </a:lvl7pPr>
            <a:lvl8pPr>
              <a:defRPr sz="1266"/>
            </a:lvl8pPr>
            <a:lvl9pPr>
              <a:defRPr sz="126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12"/>
          </p:nvPr>
        </p:nvSpPr>
        <p:spPr>
          <a:xfrm>
            <a:off x="11334745" y="6380601"/>
            <a:ext cx="187552" cy="129907"/>
          </a:xfrm>
          <a:prstGeom prst="rect">
            <a:avLst/>
          </a:prstGeom>
        </p:spPr>
        <p:txBody>
          <a:bodyPr anchor="ctr"/>
          <a:lstStyle>
            <a:lvl1pPr>
              <a:defRPr>
                <a:solidFill>
                  <a:srgbClr val="FFFFFF"/>
                </a:solidFill>
                <a:latin typeface="Verdana"/>
                <a:cs typeface="Verdana"/>
              </a:defRPr>
            </a:lvl1pPr>
          </a:lstStyle>
          <a:p>
            <a:fld id="{5AF0B07D-1202-B541-B422-58719ECD1F04}"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10196" y="274588"/>
            <a:ext cx="10971609"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10196" y="1534791"/>
            <a:ext cx="5386090" cy="639589"/>
          </a:xfrm>
          <a:prstGeom prst="rect">
            <a:avLst/>
          </a:prstGeom>
        </p:spPr>
        <p:txBody>
          <a:bodyPr anchor="b"/>
          <a:lstStyle>
            <a:lvl1pPr marL="0" indent="0">
              <a:buNone/>
              <a:defRPr sz="1687" b="1"/>
            </a:lvl1pPr>
            <a:lvl2pPr marL="321457" indent="0">
              <a:buNone/>
              <a:defRPr sz="1406" b="1"/>
            </a:lvl2pPr>
            <a:lvl3pPr marL="642915" indent="0">
              <a:buNone/>
              <a:defRPr sz="1266" b="1"/>
            </a:lvl3pPr>
            <a:lvl4pPr marL="964372" indent="0">
              <a:buNone/>
              <a:defRPr sz="1125" b="1"/>
            </a:lvl4pPr>
            <a:lvl5pPr marL="1285829" indent="0">
              <a:buNone/>
              <a:defRPr sz="1125" b="1"/>
            </a:lvl5pPr>
            <a:lvl6pPr marL="1607287" indent="0">
              <a:buNone/>
              <a:defRPr sz="1125" b="1"/>
            </a:lvl6pPr>
            <a:lvl7pPr marL="1928744" indent="0">
              <a:buNone/>
              <a:defRPr sz="1125" b="1"/>
            </a:lvl7pPr>
            <a:lvl8pPr marL="2250201" indent="0">
              <a:buNone/>
              <a:defRPr sz="1125" b="1"/>
            </a:lvl8pPr>
            <a:lvl9pPr marL="2571659" indent="0">
              <a:buNone/>
              <a:defRPr sz="1125" b="1"/>
            </a:lvl9pPr>
          </a:lstStyle>
          <a:p>
            <a:pPr lvl="0"/>
            <a:r>
              <a:rPr lang="en-US"/>
              <a:t>Click to edit Master text styles</a:t>
            </a:r>
          </a:p>
        </p:txBody>
      </p:sp>
      <p:sp>
        <p:nvSpPr>
          <p:cNvPr id="4" name="Content Placeholder 3"/>
          <p:cNvSpPr>
            <a:spLocks noGrp="1"/>
          </p:cNvSpPr>
          <p:nvPr>
            <p:ph sz="half" idx="2"/>
          </p:nvPr>
        </p:nvSpPr>
        <p:spPr>
          <a:xfrm>
            <a:off x="610196" y="2174379"/>
            <a:ext cx="5386090" cy="3951387"/>
          </a:xfrm>
          <a:prstGeom prst="rect">
            <a:avLst/>
          </a:prstGeom>
        </p:spPr>
        <p:txBody>
          <a:bodyPr/>
          <a:lstStyle>
            <a:lvl1pPr>
              <a:defRPr sz="1687"/>
            </a:lvl1pPr>
            <a:lvl2pPr>
              <a:defRPr sz="1406"/>
            </a:lvl2pPr>
            <a:lvl3pPr>
              <a:defRPr sz="1266"/>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739" y="1534791"/>
            <a:ext cx="5389066" cy="639589"/>
          </a:xfrm>
          <a:prstGeom prst="rect">
            <a:avLst/>
          </a:prstGeom>
        </p:spPr>
        <p:txBody>
          <a:bodyPr anchor="b"/>
          <a:lstStyle>
            <a:lvl1pPr marL="0" indent="0">
              <a:buNone/>
              <a:defRPr sz="1687" b="1"/>
            </a:lvl1pPr>
            <a:lvl2pPr marL="321457" indent="0">
              <a:buNone/>
              <a:defRPr sz="1406" b="1"/>
            </a:lvl2pPr>
            <a:lvl3pPr marL="642915" indent="0">
              <a:buNone/>
              <a:defRPr sz="1266" b="1"/>
            </a:lvl3pPr>
            <a:lvl4pPr marL="964372" indent="0">
              <a:buNone/>
              <a:defRPr sz="1125" b="1"/>
            </a:lvl4pPr>
            <a:lvl5pPr marL="1285829" indent="0">
              <a:buNone/>
              <a:defRPr sz="1125" b="1"/>
            </a:lvl5pPr>
            <a:lvl6pPr marL="1607287" indent="0">
              <a:buNone/>
              <a:defRPr sz="1125" b="1"/>
            </a:lvl6pPr>
            <a:lvl7pPr marL="1928744" indent="0">
              <a:buNone/>
              <a:defRPr sz="1125" b="1"/>
            </a:lvl7pPr>
            <a:lvl8pPr marL="2250201" indent="0">
              <a:buNone/>
              <a:defRPr sz="1125" b="1"/>
            </a:lvl8pPr>
            <a:lvl9pPr marL="2571659" indent="0">
              <a:buNone/>
              <a:defRPr sz="1125" b="1"/>
            </a:lvl9pPr>
          </a:lstStyle>
          <a:p>
            <a:pPr lvl="0"/>
            <a:r>
              <a:rPr lang="en-US"/>
              <a:t>Click to edit Master text styles</a:t>
            </a:r>
          </a:p>
        </p:txBody>
      </p:sp>
      <p:sp>
        <p:nvSpPr>
          <p:cNvPr id="6" name="Content Placeholder 5"/>
          <p:cNvSpPr>
            <a:spLocks noGrp="1"/>
          </p:cNvSpPr>
          <p:nvPr>
            <p:ph sz="quarter" idx="4"/>
          </p:nvPr>
        </p:nvSpPr>
        <p:spPr>
          <a:xfrm>
            <a:off x="6192739" y="2174379"/>
            <a:ext cx="5389066" cy="3951387"/>
          </a:xfrm>
          <a:prstGeom prst="rect">
            <a:avLst/>
          </a:prstGeom>
        </p:spPr>
        <p:txBody>
          <a:bodyPr/>
          <a:lstStyle>
            <a:lvl1pPr>
              <a:defRPr sz="1687"/>
            </a:lvl1pPr>
            <a:lvl2pPr>
              <a:defRPr sz="1406"/>
            </a:lvl2pPr>
            <a:lvl3pPr>
              <a:defRPr sz="1266"/>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p:cNvSpPr>
            <a:spLocks noGrp="1"/>
          </p:cNvSpPr>
          <p:nvPr>
            <p:ph type="sldNum" sz="quarter" idx="12"/>
          </p:nvPr>
        </p:nvSpPr>
        <p:spPr>
          <a:xfrm>
            <a:off x="11334745" y="6380601"/>
            <a:ext cx="187552" cy="129907"/>
          </a:xfrm>
          <a:prstGeom prst="rect">
            <a:avLst/>
          </a:prstGeom>
        </p:spPr>
        <p:txBody>
          <a:bodyPr anchor="ctr"/>
          <a:lstStyle>
            <a:lvl1pPr>
              <a:defRPr>
                <a:solidFill>
                  <a:srgbClr val="FFFFFF"/>
                </a:solidFill>
                <a:latin typeface="Verdana"/>
                <a:cs typeface="Verdana"/>
              </a:defRPr>
            </a:lvl1pPr>
          </a:lstStyle>
          <a:p>
            <a:fld id="{5AF0B07D-1202-B541-B422-58719ECD1F04}"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10196" y="274588"/>
            <a:ext cx="10971609" cy="1143000"/>
          </a:xfrm>
          <a:prstGeom prst="rect">
            <a:avLst/>
          </a:prstGeom>
        </p:spPr>
        <p:txBody>
          <a:bodyPr/>
          <a:lstStyle/>
          <a:p>
            <a:r>
              <a:rPr lang="en-US"/>
              <a:t>Click to edit Master title style</a:t>
            </a:r>
          </a:p>
        </p:txBody>
      </p:sp>
      <p:sp>
        <p:nvSpPr>
          <p:cNvPr id="6" name="Slide Number Placeholder 5"/>
          <p:cNvSpPr>
            <a:spLocks noGrp="1"/>
          </p:cNvSpPr>
          <p:nvPr>
            <p:ph type="sldNum" sz="quarter" idx="12"/>
          </p:nvPr>
        </p:nvSpPr>
        <p:spPr>
          <a:xfrm>
            <a:off x="11334745" y="6380601"/>
            <a:ext cx="187552" cy="129907"/>
          </a:xfrm>
          <a:prstGeom prst="rect">
            <a:avLst/>
          </a:prstGeom>
        </p:spPr>
        <p:txBody>
          <a:bodyPr anchor="ctr"/>
          <a:lstStyle>
            <a:lvl1pPr>
              <a:defRPr>
                <a:solidFill>
                  <a:srgbClr val="FFFFFF"/>
                </a:solidFill>
                <a:latin typeface="Verdana"/>
                <a:cs typeface="Verdana"/>
              </a:defRPr>
            </a:lvl1pPr>
          </a:lstStyle>
          <a:p>
            <a:fld id="{5AF0B07D-1202-B541-B422-58719ECD1F04}" type="slidenum">
              <a:rPr lang="en-US" smtClean="0"/>
              <a:pPr/>
              <a:t>‹#›</a:t>
            </a:fld>
            <a:endParaRPr lang="en-US"/>
          </a:p>
        </p:txBody>
      </p:sp>
      <p:sp>
        <p:nvSpPr>
          <p:cNvPr id="8" name="Text Placeholder 7"/>
          <p:cNvSpPr>
            <a:spLocks noGrp="1"/>
          </p:cNvSpPr>
          <p:nvPr>
            <p:ph type="body" sz="quarter" idx="13"/>
          </p:nvPr>
        </p:nvSpPr>
        <p:spPr>
          <a:xfrm>
            <a:off x="610195" y="1417588"/>
            <a:ext cx="10973098" cy="689818"/>
          </a:xfrm>
        </p:spPr>
        <p:txBody>
          <a:bodyPr>
            <a:normAutofit/>
          </a:bodyPr>
          <a:lstStyle>
            <a:lvl1pPr algn="ctr">
              <a:defRPr sz="1266" b="1"/>
            </a:lvl1pPr>
          </a:lstStyle>
          <a:p>
            <a:pPr lvl="0"/>
            <a:r>
              <a:rPr lang="en-US" dirty="0"/>
              <a:t>Click to edit Master text styles</a:t>
            </a:r>
          </a:p>
        </p:txBody>
      </p:sp>
      <p:sp>
        <p:nvSpPr>
          <p:cNvPr id="10" name="Text Placeholder 9"/>
          <p:cNvSpPr>
            <a:spLocks noGrp="1"/>
          </p:cNvSpPr>
          <p:nvPr>
            <p:ph type="body" sz="quarter" idx="14"/>
          </p:nvPr>
        </p:nvSpPr>
        <p:spPr>
          <a:xfrm>
            <a:off x="610195" y="3929060"/>
            <a:ext cx="3564930" cy="1738313"/>
          </a:xfrm>
        </p:spPr>
        <p:txBody>
          <a:bodyPr/>
          <a:lstStyle>
            <a:lvl1pPr marL="0" indent="0">
              <a:defRPr sz="1687" b="1">
                <a:solidFill>
                  <a:srgbClr val="18BEB3"/>
                </a:solidFill>
              </a:defRPr>
            </a:lvl1pPr>
            <a:lvl4pPr marL="0">
              <a:lnSpc>
                <a:spcPct val="150000"/>
              </a:lnSpc>
              <a:defRPr/>
            </a:lvl4pPr>
          </a:lstStyle>
          <a:p>
            <a:pPr lvl="0"/>
            <a:r>
              <a:rPr lang="en-US" dirty="0"/>
              <a:t>Click to edit Master text styles</a:t>
            </a:r>
          </a:p>
          <a:p>
            <a:pPr lvl="3"/>
            <a:r>
              <a:rPr lang="en-US" dirty="0"/>
              <a:t>Fourth level</a:t>
            </a:r>
          </a:p>
        </p:txBody>
      </p:sp>
      <p:sp>
        <p:nvSpPr>
          <p:cNvPr id="11" name="Text Placeholder 9"/>
          <p:cNvSpPr>
            <a:spLocks noGrp="1"/>
          </p:cNvSpPr>
          <p:nvPr>
            <p:ph type="body" sz="quarter" idx="15"/>
          </p:nvPr>
        </p:nvSpPr>
        <p:spPr>
          <a:xfrm>
            <a:off x="4314551" y="3929060"/>
            <a:ext cx="3564930" cy="1738313"/>
          </a:xfrm>
        </p:spPr>
        <p:txBody>
          <a:bodyPr/>
          <a:lstStyle>
            <a:lvl1pPr marL="0" indent="0">
              <a:defRPr sz="1687" b="1">
                <a:solidFill>
                  <a:srgbClr val="18BEB3"/>
                </a:solidFill>
              </a:defRPr>
            </a:lvl1pPr>
            <a:lvl4pPr marL="0">
              <a:lnSpc>
                <a:spcPct val="150000"/>
              </a:lnSpc>
              <a:defRPr/>
            </a:lvl4pPr>
          </a:lstStyle>
          <a:p>
            <a:pPr lvl="0"/>
            <a:r>
              <a:rPr lang="en-US" dirty="0"/>
              <a:t>Click to edit Master text styles</a:t>
            </a:r>
          </a:p>
          <a:p>
            <a:pPr lvl="3"/>
            <a:r>
              <a:rPr lang="en-US" dirty="0"/>
              <a:t>Fourth level</a:t>
            </a:r>
          </a:p>
        </p:txBody>
      </p:sp>
      <p:sp>
        <p:nvSpPr>
          <p:cNvPr id="12" name="Text Placeholder 9"/>
          <p:cNvSpPr>
            <a:spLocks noGrp="1"/>
          </p:cNvSpPr>
          <p:nvPr>
            <p:ph type="body" sz="quarter" idx="16"/>
          </p:nvPr>
        </p:nvSpPr>
        <p:spPr>
          <a:xfrm>
            <a:off x="8018907" y="3929060"/>
            <a:ext cx="3564930" cy="1738313"/>
          </a:xfrm>
        </p:spPr>
        <p:txBody>
          <a:bodyPr/>
          <a:lstStyle>
            <a:lvl1pPr marL="0" indent="0">
              <a:defRPr sz="1687" b="1">
                <a:solidFill>
                  <a:srgbClr val="18BEB3"/>
                </a:solidFill>
              </a:defRPr>
            </a:lvl1pPr>
            <a:lvl4pPr marL="0">
              <a:lnSpc>
                <a:spcPct val="150000"/>
              </a:lnSpc>
              <a:defRPr/>
            </a:lvl4pPr>
          </a:lstStyle>
          <a:p>
            <a:pPr lvl="0"/>
            <a:r>
              <a:rPr lang="en-US" dirty="0"/>
              <a:t>Click to edit Master text styles</a:t>
            </a:r>
          </a:p>
          <a:p>
            <a:pPr lvl="3"/>
            <a:r>
              <a:rPr lang="en-US" dirty="0"/>
              <a:t>Fourth level</a:t>
            </a:r>
          </a:p>
        </p:txBody>
      </p:sp>
      <p:sp>
        <p:nvSpPr>
          <p:cNvPr id="14" name="Picture Placeholder 13"/>
          <p:cNvSpPr>
            <a:spLocks noGrp="1"/>
          </p:cNvSpPr>
          <p:nvPr>
            <p:ph type="pic" sz="quarter" idx="17"/>
          </p:nvPr>
        </p:nvSpPr>
        <p:spPr>
          <a:xfrm>
            <a:off x="610196" y="2107406"/>
            <a:ext cx="3564434" cy="1821656"/>
          </a:xfrm>
        </p:spPr>
        <p:txBody>
          <a:bodyPr/>
          <a:lstStyle/>
          <a:p>
            <a:endParaRPr lang="en-US"/>
          </a:p>
        </p:txBody>
      </p:sp>
      <p:sp>
        <p:nvSpPr>
          <p:cNvPr id="15" name="Picture Placeholder 13"/>
          <p:cNvSpPr>
            <a:spLocks noGrp="1"/>
          </p:cNvSpPr>
          <p:nvPr>
            <p:ph type="pic" sz="quarter" idx="18"/>
          </p:nvPr>
        </p:nvSpPr>
        <p:spPr>
          <a:xfrm>
            <a:off x="4314552" y="2107406"/>
            <a:ext cx="3564434" cy="1821656"/>
          </a:xfrm>
        </p:spPr>
        <p:txBody>
          <a:bodyPr/>
          <a:lstStyle/>
          <a:p>
            <a:endParaRPr lang="en-US"/>
          </a:p>
        </p:txBody>
      </p:sp>
      <p:sp>
        <p:nvSpPr>
          <p:cNvPr id="16" name="Picture Placeholder 13"/>
          <p:cNvSpPr>
            <a:spLocks noGrp="1"/>
          </p:cNvSpPr>
          <p:nvPr>
            <p:ph type="pic" sz="quarter" idx="19"/>
          </p:nvPr>
        </p:nvSpPr>
        <p:spPr>
          <a:xfrm>
            <a:off x="8019404" y="2107404"/>
            <a:ext cx="3564434" cy="1821656"/>
          </a:xfrm>
        </p:spPr>
        <p:txBody>
          <a:bodyPr/>
          <a:lstStyle/>
          <a:p>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11334745" y="6380601"/>
            <a:ext cx="187552" cy="129907"/>
          </a:xfrm>
          <a:prstGeom prst="rect">
            <a:avLst/>
          </a:prstGeom>
        </p:spPr>
        <p:txBody>
          <a:bodyPr anchor="ctr"/>
          <a:lstStyle>
            <a:lvl1pPr>
              <a:defRPr>
                <a:solidFill>
                  <a:srgbClr val="FFFFFF"/>
                </a:solidFill>
                <a:latin typeface="Verdana"/>
                <a:cs typeface="Verdana"/>
              </a:defRPr>
            </a:lvl1pPr>
          </a:lstStyle>
          <a:p>
            <a:fld id="{5AF0B07D-1202-B541-B422-58719ECD1F04}" type="slidenum">
              <a:rPr lang="en-US" smtClean="0"/>
              <a:pPr/>
              <a:t>‹#›</a:t>
            </a:fld>
            <a:endParaRPr lang="en-US"/>
          </a:p>
        </p:txBody>
      </p:sp>
      <p:sp>
        <p:nvSpPr>
          <p:cNvPr id="3" name="Title 1"/>
          <p:cNvSpPr>
            <a:spLocks noGrp="1"/>
          </p:cNvSpPr>
          <p:nvPr>
            <p:ph type="title"/>
          </p:nvPr>
        </p:nvSpPr>
        <p:spPr>
          <a:xfrm>
            <a:off x="610196" y="274588"/>
            <a:ext cx="10971609" cy="1143000"/>
          </a:xfrm>
          <a:prstGeom prst="rect">
            <a:avLst/>
          </a:prstGeom>
        </p:spPr>
        <p:txBody>
          <a:bodyPr/>
          <a:lstStyle/>
          <a:p>
            <a:r>
              <a:rPr lang="en-US"/>
              <a:t>Click to edit Master title style</a:t>
            </a:r>
          </a:p>
        </p:txBody>
      </p:sp>
      <p:sp>
        <p:nvSpPr>
          <p:cNvPr id="6" name="Text Placeholder 5"/>
          <p:cNvSpPr>
            <a:spLocks noGrp="1"/>
          </p:cNvSpPr>
          <p:nvPr>
            <p:ph type="body" sz="quarter" idx="13"/>
          </p:nvPr>
        </p:nvSpPr>
        <p:spPr>
          <a:xfrm>
            <a:off x="610196" y="1571625"/>
            <a:ext cx="3516809" cy="4441404"/>
          </a:xfrm>
        </p:spPr>
        <p:txBody>
          <a:bodyPr/>
          <a:lstStyle>
            <a:lvl1pPr marL="0" indent="0">
              <a:spcBef>
                <a:spcPts val="0"/>
              </a:spcBef>
              <a:defRPr sz="1687" b="1">
                <a:solidFill>
                  <a:srgbClr val="18BEB3"/>
                </a:solidFill>
              </a:defRPr>
            </a:lvl1pPr>
            <a:lvl2pPr marL="0">
              <a:spcBef>
                <a:spcPts val="1055"/>
              </a:spcBef>
              <a:defRPr sz="984" b="1"/>
            </a:lvl2pPr>
            <a:lvl3pPr marL="128583" indent="-128583">
              <a:spcBef>
                <a:spcPts val="211"/>
              </a:spcBef>
              <a:buFont typeface="Arial"/>
              <a:buChar char="•"/>
              <a:defRPr sz="844"/>
            </a:lvl3pPr>
          </a:lstStyle>
          <a:p>
            <a:pPr lvl="0"/>
            <a:r>
              <a:rPr lang="en-US" dirty="0"/>
              <a:t>Click to edit Master text styles</a:t>
            </a:r>
          </a:p>
          <a:p>
            <a:pPr lvl="1"/>
            <a:r>
              <a:rPr lang="en-US" dirty="0"/>
              <a:t>Second level</a:t>
            </a:r>
          </a:p>
          <a:p>
            <a:pPr lvl="2"/>
            <a:r>
              <a:rPr lang="en-US" dirty="0"/>
              <a:t>Third level</a:t>
            </a:r>
          </a:p>
        </p:txBody>
      </p:sp>
      <p:sp>
        <p:nvSpPr>
          <p:cNvPr id="7" name="Text Placeholder 5"/>
          <p:cNvSpPr>
            <a:spLocks noGrp="1"/>
          </p:cNvSpPr>
          <p:nvPr>
            <p:ph type="body" sz="quarter" idx="14"/>
          </p:nvPr>
        </p:nvSpPr>
        <p:spPr>
          <a:xfrm>
            <a:off x="4338613" y="1571625"/>
            <a:ext cx="3516809" cy="4441404"/>
          </a:xfrm>
        </p:spPr>
        <p:txBody>
          <a:bodyPr/>
          <a:lstStyle>
            <a:lvl1pPr marL="0" indent="0">
              <a:spcBef>
                <a:spcPts val="0"/>
              </a:spcBef>
              <a:defRPr sz="1687" b="1">
                <a:solidFill>
                  <a:srgbClr val="18BEB3"/>
                </a:solidFill>
              </a:defRPr>
            </a:lvl1pPr>
            <a:lvl2pPr marL="0">
              <a:spcBef>
                <a:spcPts val="1055"/>
              </a:spcBef>
              <a:defRPr sz="984" b="1"/>
            </a:lvl2pPr>
            <a:lvl3pPr marL="128583" indent="-128583">
              <a:spcBef>
                <a:spcPts val="211"/>
              </a:spcBef>
              <a:buFont typeface="Arial"/>
              <a:buChar char="•"/>
              <a:defRPr sz="844"/>
            </a:lvl3pPr>
          </a:lstStyle>
          <a:p>
            <a:pPr lvl="0"/>
            <a:r>
              <a:rPr lang="en-US" dirty="0"/>
              <a:t>Click to edit Master text styles</a:t>
            </a:r>
          </a:p>
          <a:p>
            <a:pPr lvl="1"/>
            <a:r>
              <a:rPr lang="en-US" dirty="0"/>
              <a:t>Second level</a:t>
            </a:r>
          </a:p>
          <a:p>
            <a:pPr lvl="2"/>
            <a:r>
              <a:rPr lang="en-US" dirty="0"/>
              <a:t>Third level</a:t>
            </a:r>
          </a:p>
        </p:txBody>
      </p:sp>
      <p:sp>
        <p:nvSpPr>
          <p:cNvPr id="8" name="Text Placeholder 5"/>
          <p:cNvSpPr>
            <a:spLocks noGrp="1"/>
          </p:cNvSpPr>
          <p:nvPr>
            <p:ph type="body" sz="quarter" idx="15"/>
          </p:nvPr>
        </p:nvSpPr>
        <p:spPr>
          <a:xfrm>
            <a:off x="8067029" y="1571625"/>
            <a:ext cx="3516809" cy="4441404"/>
          </a:xfrm>
        </p:spPr>
        <p:txBody>
          <a:bodyPr/>
          <a:lstStyle>
            <a:lvl1pPr marL="0" indent="0">
              <a:spcBef>
                <a:spcPts val="0"/>
              </a:spcBef>
              <a:defRPr sz="1687" b="1">
                <a:solidFill>
                  <a:srgbClr val="18BEB3"/>
                </a:solidFill>
              </a:defRPr>
            </a:lvl1pPr>
            <a:lvl2pPr marL="0">
              <a:spcBef>
                <a:spcPts val="1055"/>
              </a:spcBef>
              <a:defRPr sz="984" b="1"/>
            </a:lvl2pPr>
            <a:lvl3pPr marL="128583" indent="-128583">
              <a:spcBef>
                <a:spcPts val="211"/>
              </a:spcBef>
              <a:buFont typeface="Arial"/>
              <a:buChar char="•"/>
              <a:defRPr sz="844"/>
            </a:lvl3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2CD12E-1081-CA4F-B4DC-A39AA6A59F33}" type="datetimeFigureOut">
              <a:rPr lang="en-US" smtClean="0"/>
              <a:t>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4E880C-4E17-6546-A347-6FEB700BC394}" type="slidenum">
              <a:rPr lang="en-US" smtClean="0"/>
              <a:t>‹#›</a:t>
            </a:fld>
            <a:endParaRPr lang="en-US"/>
          </a:p>
        </p:txBody>
      </p:sp>
    </p:spTree>
    <p:extLst>
      <p:ext uri="{BB962C8B-B14F-4D97-AF65-F5344CB8AC3E}">
        <p14:creationId xmlns:p14="http://schemas.microsoft.com/office/powerpoint/2010/main" val="13630790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10196" y="273473"/>
            <a:ext cx="4010918" cy="1161975"/>
          </a:xfrm>
          <a:prstGeom prst="rect">
            <a:avLst/>
          </a:prstGeom>
        </p:spPr>
        <p:txBody>
          <a:bodyPr anchor="b"/>
          <a:lstStyle>
            <a:lvl1pPr algn="l">
              <a:defRPr sz="1406" b="1"/>
            </a:lvl1pPr>
          </a:lstStyle>
          <a:p>
            <a:r>
              <a:rPr lang="en-US"/>
              <a:t>Click to edit Master title style</a:t>
            </a:r>
          </a:p>
        </p:txBody>
      </p:sp>
      <p:sp>
        <p:nvSpPr>
          <p:cNvPr id="3" name="Content Placeholder 2"/>
          <p:cNvSpPr>
            <a:spLocks noGrp="1"/>
          </p:cNvSpPr>
          <p:nvPr>
            <p:ph idx="1"/>
          </p:nvPr>
        </p:nvSpPr>
        <p:spPr>
          <a:xfrm>
            <a:off x="4766965" y="273472"/>
            <a:ext cx="6814839" cy="5852294"/>
          </a:xfrm>
          <a:prstGeom prst="rect">
            <a:avLst/>
          </a:prstGeom>
        </p:spPr>
        <p:txBody>
          <a:bodyPr/>
          <a:lstStyle>
            <a:lvl1pPr>
              <a:defRPr sz="2250"/>
            </a:lvl1pPr>
            <a:lvl2pPr>
              <a:defRPr sz="1969"/>
            </a:lvl2pPr>
            <a:lvl3pPr>
              <a:defRPr sz="1687"/>
            </a:lvl3pPr>
            <a:lvl4pPr>
              <a:defRPr sz="1406"/>
            </a:lvl4pPr>
            <a:lvl5pPr>
              <a:defRPr sz="1406"/>
            </a:lvl5pPr>
            <a:lvl6pPr>
              <a:defRPr sz="1406"/>
            </a:lvl6pPr>
            <a:lvl7pPr>
              <a:defRPr sz="1406"/>
            </a:lvl7pPr>
            <a:lvl8pPr>
              <a:defRPr sz="1406"/>
            </a:lvl8pPr>
            <a:lvl9pPr>
              <a:defRPr sz="140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10196" y="1435448"/>
            <a:ext cx="4010918" cy="4690318"/>
          </a:xfrm>
          <a:prstGeom prst="rect">
            <a:avLst/>
          </a:prstGeom>
        </p:spPr>
        <p:txBody>
          <a:bodyPr/>
          <a:lstStyle>
            <a:lvl1pPr marL="0" indent="0">
              <a:buNone/>
              <a:defRPr sz="984"/>
            </a:lvl1pPr>
            <a:lvl2pPr marL="321457" indent="0">
              <a:buNone/>
              <a:defRPr sz="844"/>
            </a:lvl2pPr>
            <a:lvl3pPr marL="642915" indent="0">
              <a:buNone/>
              <a:defRPr sz="703"/>
            </a:lvl3pPr>
            <a:lvl4pPr marL="964372" indent="0">
              <a:buNone/>
              <a:defRPr sz="633"/>
            </a:lvl4pPr>
            <a:lvl5pPr marL="1285829" indent="0">
              <a:buNone/>
              <a:defRPr sz="633"/>
            </a:lvl5pPr>
            <a:lvl6pPr marL="1607287" indent="0">
              <a:buNone/>
              <a:defRPr sz="633"/>
            </a:lvl6pPr>
            <a:lvl7pPr marL="1928744" indent="0">
              <a:buNone/>
              <a:defRPr sz="633"/>
            </a:lvl7pPr>
            <a:lvl8pPr marL="2250201" indent="0">
              <a:buNone/>
              <a:defRPr sz="633"/>
            </a:lvl8pPr>
            <a:lvl9pPr marL="2571659" indent="0">
              <a:buNone/>
              <a:defRPr sz="633"/>
            </a:lvl9pPr>
          </a:lstStyle>
          <a:p>
            <a:pPr lvl="0"/>
            <a:r>
              <a:rPr lang="en-US"/>
              <a:t>Click to edit Master text styles</a:t>
            </a:r>
          </a:p>
        </p:txBody>
      </p:sp>
      <p:sp>
        <p:nvSpPr>
          <p:cNvPr id="8" name="Slide Number Placeholder 5"/>
          <p:cNvSpPr>
            <a:spLocks noGrp="1"/>
          </p:cNvSpPr>
          <p:nvPr>
            <p:ph type="sldNum" sz="quarter" idx="12"/>
          </p:nvPr>
        </p:nvSpPr>
        <p:spPr>
          <a:xfrm>
            <a:off x="11334745" y="6380601"/>
            <a:ext cx="187552" cy="129907"/>
          </a:xfrm>
          <a:prstGeom prst="rect">
            <a:avLst/>
          </a:prstGeom>
        </p:spPr>
        <p:txBody>
          <a:bodyPr anchor="ctr"/>
          <a:lstStyle>
            <a:lvl1pPr>
              <a:defRPr>
                <a:solidFill>
                  <a:srgbClr val="FFFFFF"/>
                </a:solidFill>
                <a:latin typeface="Verdana"/>
                <a:cs typeface="Verdana"/>
              </a:defRPr>
            </a:lvl1pPr>
          </a:lstStyle>
          <a:p>
            <a:fld id="{5AF0B07D-1202-B541-B422-58719ECD1F04}" type="slidenum">
              <a:rPr lang="en-US" smtClean="0"/>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90180" y="4800824"/>
            <a:ext cx="7314903" cy="567035"/>
          </a:xfrm>
          <a:prstGeom prst="rect">
            <a:avLst/>
          </a:prstGeom>
        </p:spPr>
        <p:txBody>
          <a:bodyPr anchor="b"/>
          <a:lstStyle>
            <a:lvl1pPr algn="l">
              <a:defRPr sz="1406" b="1"/>
            </a:lvl1pPr>
          </a:lstStyle>
          <a:p>
            <a:r>
              <a:rPr lang="en-US"/>
              <a:t>Click to edit Master title style</a:t>
            </a:r>
          </a:p>
        </p:txBody>
      </p:sp>
      <p:sp>
        <p:nvSpPr>
          <p:cNvPr id="3" name="Picture Placeholder 2"/>
          <p:cNvSpPr>
            <a:spLocks noGrp="1"/>
          </p:cNvSpPr>
          <p:nvPr>
            <p:ph type="pic" idx="1"/>
          </p:nvPr>
        </p:nvSpPr>
        <p:spPr>
          <a:xfrm>
            <a:off x="2390180" y="612800"/>
            <a:ext cx="7314903" cy="4114354"/>
          </a:xfrm>
          <a:prstGeom prst="rect">
            <a:avLst/>
          </a:prstGeom>
        </p:spPr>
        <p:txBody>
          <a:bodyPr/>
          <a:lstStyle>
            <a:lvl1pPr marL="0" indent="0">
              <a:buNone/>
              <a:defRPr sz="2250"/>
            </a:lvl1pPr>
            <a:lvl2pPr marL="321457" indent="0">
              <a:buNone/>
              <a:defRPr sz="1969"/>
            </a:lvl2pPr>
            <a:lvl3pPr marL="642915" indent="0">
              <a:buNone/>
              <a:defRPr sz="1687"/>
            </a:lvl3pPr>
            <a:lvl4pPr marL="964372" indent="0">
              <a:buNone/>
              <a:defRPr sz="1406"/>
            </a:lvl4pPr>
            <a:lvl5pPr marL="1285829" indent="0">
              <a:buNone/>
              <a:defRPr sz="1406"/>
            </a:lvl5pPr>
            <a:lvl6pPr marL="1607287" indent="0">
              <a:buNone/>
              <a:defRPr sz="1406"/>
            </a:lvl6pPr>
            <a:lvl7pPr marL="1928744" indent="0">
              <a:buNone/>
              <a:defRPr sz="1406"/>
            </a:lvl7pPr>
            <a:lvl8pPr marL="2250201" indent="0">
              <a:buNone/>
              <a:defRPr sz="1406"/>
            </a:lvl8pPr>
            <a:lvl9pPr marL="2571659" indent="0">
              <a:buNone/>
              <a:defRPr sz="1406"/>
            </a:lvl9pPr>
          </a:lstStyle>
          <a:p>
            <a:endParaRPr lang="en-US"/>
          </a:p>
        </p:txBody>
      </p:sp>
      <p:sp>
        <p:nvSpPr>
          <p:cNvPr id="4" name="Text Placeholder 3"/>
          <p:cNvSpPr>
            <a:spLocks noGrp="1"/>
          </p:cNvSpPr>
          <p:nvPr>
            <p:ph type="body" sz="half" idx="2"/>
          </p:nvPr>
        </p:nvSpPr>
        <p:spPr>
          <a:xfrm>
            <a:off x="2390180" y="5367859"/>
            <a:ext cx="7314903" cy="804788"/>
          </a:xfrm>
          <a:prstGeom prst="rect">
            <a:avLst/>
          </a:prstGeom>
        </p:spPr>
        <p:txBody>
          <a:bodyPr/>
          <a:lstStyle>
            <a:lvl1pPr marL="0" indent="0">
              <a:buNone/>
              <a:defRPr sz="984"/>
            </a:lvl1pPr>
            <a:lvl2pPr marL="321457" indent="0">
              <a:buNone/>
              <a:defRPr sz="844"/>
            </a:lvl2pPr>
            <a:lvl3pPr marL="642915" indent="0">
              <a:buNone/>
              <a:defRPr sz="703"/>
            </a:lvl3pPr>
            <a:lvl4pPr marL="964372" indent="0">
              <a:buNone/>
              <a:defRPr sz="633"/>
            </a:lvl4pPr>
            <a:lvl5pPr marL="1285829" indent="0">
              <a:buNone/>
              <a:defRPr sz="633"/>
            </a:lvl5pPr>
            <a:lvl6pPr marL="1607287" indent="0">
              <a:buNone/>
              <a:defRPr sz="633"/>
            </a:lvl6pPr>
            <a:lvl7pPr marL="1928744" indent="0">
              <a:buNone/>
              <a:defRPr sz="633"/>
            </a:lvl7pPr>
            <a:lvl8pPr marL="2250201" indent="0">
              <a:buNone/>
              <a:defRPr sz="633"/>
            </a:lvl8pPr>
            <a:lvl9pPr marL="2571659" indent="0">
              <a:buNone/>
              <a:defRPr sz="633"/>
            </a:lvl9pPr>
          </a:lstStyle>
          <a:p>
            <a:pPr lvl="0"/>
            <a:r>
              <a:rPr lang="en-US"/>
              <a:t>Click to edit Master text styles</a:t>
            </a:r>
          </a:p>
        </p:txBody>
      </p:sp>
      <p:sp>
        <p:nvSpPr>
          <p:cNvPr id="8" name="Slide Number Placeholder 5"/>
          <p:cNvSpPr>
            <a:spLocks noGrp="1"/>
          </p:cNvSpPr>
          <p:nvPr>
            <p:ph type="sldNum" sz="quarter" idx="12"/>
          </p:nvPr>
        </p:nvSpPr>
        <p:spPr>
          <a:xfrm>
            <a:off x="11334745" y="6380601"/>
            <a:ext cx="187552" cy="129907"/>
          </a:xfrm>
          <a:prstGeom prst="rect">
            <a:avLst/>
          </a:prstGeom>
        </p:spPr>
        <p:txBody>
          <a:bodyPr anchor="ctr"/>
          <a:lstStyle>
            <a:lvl1pPr>
              <a:defRPr>
                <a:solidFill>
                  <a:srgbClr val="FFFFFF"/>
                </a:solidFill>
                <a:latin typeface="Verdana"/>
                <a:cs typeface="Verdana"/>
              </a:defRPr>
            </a:lvl1pPr>
          </a:lstStyle>
          <a:p>
            <a:fld id="{5AF0B07D-1202-B541-B422-58719ECD1F04}"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10196" y="274588"/>
            <a:ext cx="10971609"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10196" y="1600647"/>
            <a:ext cx="10971609" cy="4525119"/>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p:cNvSpPr>
            <a:spLocks noGrp="1"/>
          </p:cNvSpPr>
          <p:nvPr>
            <p:ph type="sldNum" sz="quarter" idx="12"/>
          </p:nvPr>
        </p:nvSpPr>
        <p:spPr>
          <a:xfrm>
            <a:off x="11334745" y="6380601"/>
            <a:ext cx="187552" cy="129907"/>
          </a:xfrm>
          <a:prstGeom prst="rect">
            <a:avLst/>
          </a:prstGeom>
        </p:spPr>
        <p:txBody>
          <a:bodyPr anchor="ctr"/>
          <a:lstStyle>
            <a:lvl1pPr>
              <a:defRPr>
                <a:solidFill>
                  <a:srgbClr val="FFFFFF"/>
                </a:solidFill>
                <a:latin typeface="Verdana"/>
                <a:cs typeface="Verdana"/>
              </a:defRPr>
            </a:lvl1pPr>
          </a:lstStyle>
          <a:p>
            <a:fld id="{5AF0B07D-1202-B541-B422-58719ECD1F04}" type="slidenum">
              <a:rPr lang="en-US" smtClean="0"/>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903" y="274588"/>
            <a:ext cx="2742902" cy="585117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10195" y="274588"/>
            <a:ext cx="8085833" cy="585117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10196" y="6356821"/>
            <a:ext cx="2844106" cy="365001"/>
          </a:xfrm>
          <a:prstGeom prst="rect">
            <a:avLst/>
          </a:prstGeom>
        </p:spPr>
        <p:txBody>
          <a:bodyPr/>
          <a:lstStyle/>
          <a:p>
            <a:pPr algn="ctr" defTabSz="410751"/>
            <a:endParaRPr lang="en-US" sz="2531" kern="0">
              <a:solidFill>
                <a:sysClr val="windowText" lastClr="000000"/>
              </a:solidFill>
              <a:sym typeface="Helvetica Light"/>
            </a:endParaRPr>
          </a:p>
        </p:txBody>
      </p:sp>
      <p:sp>
        <p:nvSpPr>
          <p:cNvPr id="5" name="Footer Placeholder 4"/>
          <p:cNvSpPr>
            <a:spLocks noGrp="1"/>
          </p:cNvSpPr>
          <p:nvPr>
            <p:ph type="ftr" sz="quarter" idx="11"/>
          </p:nvPr>
        </p:nvSpPr>
        <p:spPr>
          <a:xfrm>
            <a:off x="4165700" y="6356821"/>
            <a:ext cx="3860602" cy="365001"/>
          </a:xfrm>
          <a:prstGeom prst="rect">
            <a:avLst/>
          </a:prstGeom>
        </p:spPr>
        <p:txBody>
          <a:bodyPr/>
          <a:lstStyle/>
          <a:p>
            <a:pPr algn="ctr" defTabSz="410751"/>
            <a:endParaRPr lang="en-US" sz="2531" kern="0">
              <a:solidFill>
                <a:sysClr val="windowText" lastClr="000000"/>
              </a:solidFill>
              <a:sym typeface="Helvetica Light"/>
            </a:endParaRPr>
          </a:p>
        </p:txBody>
      </p:sp>
      <p:sp>
        <p:nvSpPr>
          <p:cNvPr id="6" name="Slide Number Placeholder 5"/>
          <p:cNvSpPr>
            <a:spLocks noGrp="1"/>
          </p:cNvSpPr>
          <p:nvPr>
            <p:ph type="sldNum" sz="quarter" idx="12"/>
          </p:nvPr>
        </p:nvSpPr>
        <p:spPr>
          <a:xfrm>
            <a:off x="8737700" y="6356821"/>
            <a:ext cx="128240" cy="129907"/>
          </a:xfrm>
          <a:prstGeom prst="rect">
            <a:avLst/>
          </a:prstGeom>
        </p:spPr>
        <p:txBody>
          <a:bodyPr/>
          <a:lstStyle/>
          <a:p>
            <a:fld id="{5AF0B07D-1202-B541-B422-58719ECD1F04}" type="slidenum">
              <a:rPr lang="en-US" smtClean="0"/>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ody Text Slide">
    <p:spTree>
      <p:nvGrpSpPr>
        <p:cNvPr id="1" name=""/>
        <p:cNvGrpSpPr/>
        <p:nvPr/>
      </p:nvGrpSpPr>
      <p:grpSpPr>
        <a:xfrm>
          <a:off x="0" y="0"/>
          <a:ext cx="0" cy="0"/>
          <a:chOff x="0" y="0"/>
          <a:chExt cx="0" cy="0"/>
        </a:xfrm>
      </p:grpSpPr>
      <p:sp>
        <p:nvSpPr>
          <p:cNvPr id="6" name="Title Placeholder 18"/>
          <p:cNvSpPr>
            <a:spLocks noGrp="1"/>
          </p:cNvSpPr>
          <p:nvPr>
            <p:ph type="title"/>
          </p:nvPr>
        </p:nvSpPr>
        <p:spPr>
          <a:xfrm>
            <a:off x="610196" y="369836"/>
            <a:ext cx="10971609" cy="752748"/>
          </a:xfrm>
          <a:prstGeom prst="rect">
            <a:avLst/>
          </a:prstGeom>
        </p:spPr>
        <p:txBody>
          <a:bodyPr vert="horz" lIns="91440" tIns="45720" rIns="91440" bIns="45720" rtlCol="0" anchor="ctr">
            <a:normAutofit/>
          </a:bodyPr>
          <a:lstStyle/>
          <a:p>
            <a:r>
              <a:rPr lang="en-US" dirty="0"/>
              <a:t>Click to edit Master title style</a:t>
            </a:r>
          </a:p>
        </p:txBody>
      </p:sp>
      <p:sp>
        <p:nvSpPr>
          <p:cNvPr id="11" name="Shape 47"/>
          <p:cNvSpPr txBox="1">
            <a:spLocks/>
          </p:cNvSpPr>
          <p:nvPr userDrawn="1"/>
        </p:nvSpPr>
        <p:spPr>
          <a:xfrm>
            <a:off x="11363483" y="6384666"/>
            <a:ext cx="187552" cy="129907"/>
          </a:xfrm>
          <a:prstGeom prst="rect">
            <a:avLst/>
          </a:prstGeom>
          <a:ln w="12700">
            <a:miter lim="400000"/>
          </a:ln>
        </p:spPr>
        <p:txBody>
          <a:bodyPr wrap="none" lIns="0" tIns="0" rIns="0" bIns="0">
            <a:spAutoFit/>
          </a:bodyPr>
          <a:lstStyle/>
          <a:p>
            <a:pPr algn="ctr" defTabSz="410751">
              <a:defRPr/>
            </a:pPr>
            <a:fld id="{86CB4B4D-7CA3-9044-876B-883B54F8677D}" type="slidenum">
              <a:rPr sz="844" kern="0">
                <a:solidFill>
                  <a:prstClr val="white"/>
                </a:solidFill>
                <a:latin typeface="Verdana"/>
                <a:sym typeface="Helvetica Light"/>
              </a:rPr>
              <a:pPr algn="ctr" defTabSz="410751">
                <a:defRPr/>
              </a:pPr>
              <a:t>‹#›</a:t>
            </a:fld>
            <a:endParaRPr sz="844" kern="0">
              <a:solidFill>
                <a:prstClr val="white"/>
              </a:solidFill>
              <a:latin typeface="Verdana"/>
              <a:sym typeface="Helvetica Light"/>
            </a:endParaRPr>
          </a:p>
        </p:txBody>
      </p:sp>
      <p:sp>
        <p:nvSpPr>
          <p:cNvPr id="13" name="Content Placeholder 12"/>
          <p:cNvSpPr>
            <a:spLocks noGrp="1"/>
          </p:cNvSpPr>
          <p:nvPr>
            <p:ph sz="quarter" idx="10"/>
          </p:nvPr>
        </p:nvSpPr>
        <p:spPr>
          <a:xfrm>
            <a:off x="610196" y="1964531"/>
            <a:ext cx="10971609" cy="3964781"/>
          </a:xfrm>
        </p:spPr>
        <p:txBody>
          <a:bodyPr/>
          <a:lstStyle>
            <a:lvl1pPr>
              <a:lnSpc>
                <a:spcPct val="100000"/>
              </a:lnSpc>
              <a:defRPr>
                <a:solidFill>
                  <a:srgbClr val="18BEB3"/>
                </a:solidFill>
              </a:defRPr>
            </a:lvl1pPr>
            <a:lvl2pPr indent="0">
              <a:defRPr/>
            </a:lvl2pPr>
            <a:lvl3pPr indent="0">
              <a:lnSpc>
                <a:spcPct val="150000"/>
              </a:lnSpc>
              <a:defRPr/>
            </a:lvl3pPr>
            <a:lvl4pPr indent="0">
              <a:lnSpc>
                <a:spcPct val="150000"/>
              </a:lnSpc>
              <a:defRPr/>
            </a:lvl4pPr>
            <a:lvl5pPr indent="0">
              <a:lnSpc>
                <a:spcPct val="15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4"/>
          <p:cNvSpPr>
            <a:spLocks noGrp="1"/>
          </p:cNvSpPr>
          <p:nvPr>
            <p:ph type="body" sz="quarter" idx="11"/>
          </p:nvPr>
        </p:nvSpPr>
        <p:spPr>
          <a:xfrm>
            <a:off x="610196" y="1122909"/>
            <a:ext cx="10971609" cy="841623"/>
          </a:xfrm>
        </p:spPr>
        <p:txBody>
          <a:bodyPr>
            <a:normAutofit/>
          </a:bodyPr>
          <a:lstStyle>
            <a:lvl1pPr algn="ctr">
              <a:defRPr sz="1266" b="1">
                <a:solidFill>
                  <a:schemeClr val="tx1">
                    <a:lumMod val="65000"/>
                    <a:lumOff val="35000"/>
                  </a:schemeClr>
                </a:solidFill>
              </a:defRPr>
            </a:lvl1pPr>
          </a:lstStyle>
          <a:p>
            <a:pPr lvl="0"/>
            <a:r>
              <a:rPr lang="en-US" dirty="0"/>
              <a:t>Click to edit Master text styles</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3" name="Content Placeholder 2"/>
          <p:cNvSpPr>
            <a:spLocks noGrp="1"/>
          </p:cNvSpPr>
          <p:nvPr>
            <p:ph idx="1"/>
          </p:nvPr>
        </p:nvSpPr>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2" name="Text Placeholder 2"/>
          <p:cNvSpPr>
            <a:spLocks noGrp="1"/>
          </p:cNvSpPr>
          <p:nvPr>
            <p:ph type="body" idx="10"/>
          </p:nvPr>
        </p:nvSpPr>
        <p:spPr>
          <a:xfrm>
            <a:off x="612773" y="1134599"/>
            <a:ext cx="10969627"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grpSp>
        <p:nvGrpSpPr>
          <p:cNvPr id="158" name="Group 157"/>
          <p:cNvGrpSpPr/>
          <p:nvPr userDrawn="1"/>
        </p:nvGrpSpPr>
        <p:grpSpPr>
          <a:xfrm>
            <a:off x="-201766" y="-141165"/>
            <a:ext cx="12586564" cy="7136527"/>
            <a:chOff x="-151325" y="-141165"/>
            <a:chExt cx="9439923" cy="7136527"/>
          </a:xfrm>
        </p:grpSpPr>
        <p:grpSp>
          <p:nvGrpSpPr>
            <p:cNvPr id="159" name="Group 158"/>
            <p:cNvGrpSpPr/>
            <p:nvPr userDrawn="1"/>
          </p:nvGrpSpPr>
          <p:grpSpPr>
            <a:xfrm>
              <a:off x="457731" y="6873247"/>
              <a:ext cx="8226688" cy="122115"/>
              <a:chOff x="457731" y="6582508"/>
              <a:chExt cx="8226688" cy="486507"/>
            </a:xfrm>
          </p:grpSpPr>
          <p:cxnSp>
            <p:nvCxnSpPr>
              <p:cNvPr id="268" name="Straight Connector 267"/>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0" name="Group 269"/>
              <p:cNvGrpSpPr/>
              <p:nvPr userDrawn="1"/>
            </p:nvGrpSpPr>
            <p:grpSpPr>
              <a:xfrm>
                <a:off x="7986158" y="6582508"/>
                <a:ext cx="152400" cy="486507"/>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1" name="Group 270"/>
              <p:cNvGrpSpPr/>
              <p:nvPr userDrawn="1"/>
            </p:nvGrpSpPr>
            <p:grpSpPr>
              <a:xfrm>
                <a:off x="7287901" y="6582508"/>
                <a:ext cx="152400" cy="486507"/>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userDrawn="1"/>
            </p:nvGrpSpPr>
            <p:grpSpPr>
              <a:xfrm>
                <a:off x="6589644"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3" name="Group 272"/>
              <p:cNvGrpSpPr/>
              <p:nvPr userDrawn="1"/>
            </p:nvGrpSpPr>
            <p:grpSpPr>
              <a:xfrm>
                <a:off x="5891387"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4" name="Group 273"/>
              <p:cNvGrpSpPr/>
              <p:nvPr userDrawn="1"/>
            </p:nvGrpSpPr>
            <p:grpSpPr>
              <a:xfrm>
                <a:off x="5193130"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5" name="Group 274"/>
              <p:cNvGrpSpPr/>
              <p:nvPr userDrawn="1"/>
            </p:nvGrpSpPr>
            <p:grpSpPr>
              <a:xfrm>
                <a:off x="4494873"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6" name="Group 275"/>
              <p:cNvGrpSpPr/>
              <p:nvPr userDrawn="1"/>
            </p:nvGrpSpPr>
            <p:grpSpPr>
              <a:xfrm>
                <a:off x="3796616"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7" name="Group 276"/>
              <p:cNvGrpSpPr/>
              <p:nvPr userDrawn="1"/>
            </p:nvGrpSpPr>
            <p:grpSpPr>
              <a:xfrm>
                <a:off x="3098359" y="6582508"/>
                <a:ext cx="152400" cy="486507"/>
                <a:chOff x="7983415" y="6582508"/>
                <a:chExt cx="152400" cy="486507"/>
              </a:xfrm>
            </p:grpSpPr>
            <p:cxnSp>
              <p:nvCxnSpPr>
                <p:cNvPr id="287" name="Straight Connector 2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8" name="Group 277"/>
              <p:cNvGrpSpPr/>
              <p:nvPr userDrawn="1"/>
            </p:nvGrpSpPr>
            <p:grpSpPr>
              <a:xfrm>
                <a:off x="2400102" y="6582508"/>
                <a:ext cx="152400" cy="486507"/>
                <a:chOff x="7983415" y="6582508"/>
                <a:chExt cx="152400" cy="486507"/>
              </a:xfrm>
            </p:grpSpPr>
            <p:cxnSp>
              <p:nvCxnSpPr>
                <p:cNvPr id="285" name="Straight Connector 28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1701845" y="6582508"/>
                <a:ext cx="152400" cy="486507"/>
                <a:chOff x="7983415" y="6582508"/>
                <a:chExt cx="152400" cy="486507"/>
              </a:xfrm>
            </p:grpSpPr>
            <p:cxnSp>
              <p:nvCxnSpPr>
                <p:cNvPr id="283" name="Straight Connector 2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1003588" y="6582508"/>
                <a:ext cx="152400" cy="486507"/>
                <a:chOff x="7983415" y="6582508"/>
                <a:chExt cx="152400" cy="486507"/>
              </a:xfrm>
            </p:grpSpPr>
            <p:cxnSp>
              <p:nvCxnSpPr>
                <p:cNvPr id="281" name="Straight Connector 28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60" name="Group 159"/>
            <p:cNvGrpSpPr/>
            <p:nvPr userDrawn="1"/>
          </p:nvGrpSpPr>
          <p:grpSpPr>
            <a:xfrm>
              <a:off x="-151325" y="454007"/>
              <a:ext cx="122115" cy="5945205"/>
              <a:chOff x="-238875" y="454007"/>
              <a:chExt cx="122115" cy="5945205"/>
            </a:xfrm>
          </p:grpSpPr>
          <p:cxnSp>
            <p:nvCxnSpPr>
              <p:cNvPr id="233" name="Straight Connector 232"/>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34" name="Group 233"/>
              <p:cNvGrpSpPr/>
              <p:nvPr userDrawn="1"/>
            </p:nvGrpSpPr>
            <p:grpSpPr>
              <a:xfrm rot="5400000">
                <a:off x="-254017" y="5940709"/>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5" name="Group 234"/>
              <p:cNvGrpSpPr/>
              <p:nvPr userDrawn="1"/>
            </p:nvGrpSpPr>
            <p:grpSpPr>
              <a:xfrm rot="5400000">
                <a:off x="-254017" y="5467067"/>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6" name="Group 235"/>
              <p:cNvGrpSpPr/>
              <p:nvPr userDrawn="1"/>
            </p:nvGrpSpPr>
            <p:grpSpPr>
              <a:xfrm rot="5400000">
                <a:off x="-254017" y="4993425"/>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7" name="Group 236"/>
              <p:cNvGrpSpPr/>
              <p:nvPr userDrawn="1"/>
            </p:nvGrpSpPr>
            <p:grpSpPr>
              <a:xfrm rot="5400000">
                <a:off x="-254017" y="4519783"/>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8" name="Group 237"/>
              <p:cNvGrpSpPr/>
              <p:nvPr userDrawn="1"/>
            </p:nvGrpSpPr>
            <p:grpSpPr>
              <a:xfrm rot="5400000">
                <a:off x="-254017" y="4046141"/>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9" name="Group 238"/>
              <p:cNvGrpSpPr/>
              <p:nvPr userDrawn="1"/>
            </p:nvGrpSpPr>
            <p:grpSpPr>
              <a:xfrm rot="5400000">
                <a:off x="-254017" y="3572499"/>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0" name="Group 239"/>
              <p:cNvGrpSpPr/>
              <p:nvPr userDrawn="1"/>
            </p:nvGrpSpPr>
            <p:grpSpPr>
              <a:xfrm rot="5400000">
                <a:off x="-254017" y="3098857"/>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1" name="Group 240"/>
              <p:cNvGrpSpPr/>
              <p:nvPr userDrawn="1"/>
            </p:nvGrpSpPr>
            <p:grpSpPr>
              <a:xfrm rot="5400000">
                <a:off x="-254017" y="2625215"/>
                <a:ext cx="152400" cy="122115"/>
                <a:chOff x="7983415" y="6582508"/>
                <a:chExt cx="152400" cy="486507"/>
              </a:xfrm>
            </p:grpSpPr>
            <p:cxnSp>
              <p:nvCxnSpPr>
                <p:cNvPr id="252" name="Straight Connector 25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2" name="Group 241"/>
              <p:cNvGrpSpPr/>
              <p:nvPr userDrawn="1"/>
            </p:nvGrpSpPr>
            <p:grpSpPr>
              <a:xfrm rot="5400000">
                <a:off x="-254017" y="2151573"/>
                <a:ext cx="152400" cy="122115"/>
                <a:chOff x="7983415" y="6582508"/>
                <a:chExt cx="152400" cy="486507"/>
              </a:xfrm>
            </p:grpSpPr>
            <p:cxnSp>
              <p:nvCxnSpPr>
                <p:cNvPr id="250" name="Straight Connector 24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254017" y="1677931"/>
                <a:ext cx="152400" cy="122115"/>
                <a:chOff x="7983415" y="6582508"/>
                <a:chExt cx="152400" cy="486507"/>
              </a:xfrm>
            </p:grpSpPr>
            <p:cxnSp>
              <p:nvCxnSpPr>
                <p:cNvPr id="248" name="Straight Connector 24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254017" y="997340"/>
                <a:ext cx="152400" cy="122115"/>
                <a:chOff x="7983415" y="6582508"/>
                <a:chExt cx="152400" cy="486507"/>
              </a:xfrm>
            </p:grpSpPr>
            <p:cxnSp>
              <p:nvCxnSpPr>
                <p:cNvPr id="246" name="Straight Connector 2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5" name="Straight Connector 244"/>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1" name="Group 160"/>
            <p:cNvGrpSpPr/>
            <p:nvPr userDrawn="1"/>
          </p:nvGrpSpPr>
          <p:grpSpPr>
            <a:xfrm>
              <a:off x="9166483" y="454007"/>
              <a:ext cx="122115" cy="5945205"/>
              <a:chOff x="-238875" y="454007"/>
              <a:chExt cx="122115" cy="5945205"/>
            </a:xfrm>
          </p:grpSpPr>
          <p:cxnSp>
            <p:nvCxnSpPr>
              <p:cNvPr id="198" name="Straight Connector 197"/>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99" name="Group 198"/>
              <p:cNvGrpSpPr/>
              <p:nvPr userDrawn="1"/>
            </p:nvGrpSpPr>
            <p:grpSpPr>
              <a:xfrm rot="5400000">
                <a:off x="-254017" y="5940709"/>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0" name="Group 199"/>
              <p:cNvGrpSpPr/>
              <p:nvPr userDrawn="1"/>
            </p:nvGrpSpPr>
            <p:grpSpPr>
              <a:xfrm rot="5400000">
                <a:off x="-254017" y="5467067"/>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userDrawn="1"/>
            </p:nvGrpSpPr>
            <p:grpSpPr>
              <a:xfrm rot="5400000">
                <a:off x="-254017" y="4993425"/>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2" name="Group 201"/>
              <p:cNvGrpSpPr/>
              <p:nvPr userDrawn="1"/>
            </p:nvGrpSpPr>
            <p:grpSpPr>
              <a:xfrm rot="5400000">
                <a:off x="-254017" y="4519783"/>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3" name="Group 202"/>
              <p:cNvGrpSpPr/>
              <p:nvPr userDrawn="1"/>
            </p:nvGrpSpPr>
            <p:grpSpPr>
              <a:xfrm rot="5400000">
                <a:off x="-254017" y="4046141"/>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4" name="Group 203"/>
              <p:cNvGrpSpPr/>
              <p:nvPr userDrawn="1"/>
            </p:nvGrpSpPr>
            <p:grpSpPr>
              <a:xfrm rot="5400000">
                <a:off x="-254017" y="3572499"/>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5" name="Group 204"/>
              <p:cNvGrpSpPr/>
              <p:nvPr userDrawn="1"/>
            </p:nvGrpSpPr>
            <p:grpSpPr>
              <a:xfrm rot="5400000">
                <a:off x="-254017" y="3098857"/>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6" name="Group 205"/>
              <p:cNvGrpSpPr/>
              <p:nvPr userDrawn="1"/>
            </p:nvGrpSpPr>
            <p:grpSpPr>
              <a:xfrm rot="5400000">
                <a:off x="-254017" y="2625215"/>
                <a:ext cx="152400" cy="122115"/>
                <a:chOff x="7983415" y="6582508"/>
                <a:chExt cx="152400" cy="486507"/>
              </a:xfrm>
            </p:grpSpPr>
            <p:cxnSp>
              <p:nvCxnSpPr>
                <p:cNvPr id="217" name="Straight Connector 2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7" name="Group 206"/>
              <p:cNvGrpSpPr/>
              <p:nvPr userDrawn="1"/>
            </p:nvGrpSpPr>
            <p:grpSpPr>
              <a:xfrm rot="5400000">
                <a:off x="-254017" y="2151573"/>
                <a:ext cx="152400" cy="122115"/>
                <a:chOff x="7983415" y="6582508"/>
                <a:chExt cx="152400" cy="486507"/>
              </a:xfrm>
            </p:grpSpPr>
            <p:cxnSp>
              <p:nvCxnSpPr>
                <p:cNvPr id="215" name="Straight Connector 21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254017" y="1677931"/>
                <a:ext cx="152400" cy="122115"/>
                <a:chOff x="7983415" y="6582508"/>
                <a:chExt cx="152400" cy="486507"/>
              </a:xfrm>
            </p:grpSpPr>
            <p:cxnSp>
              <p:nvCxnSpPr>
                <p:cNvPr id="213" name="Straight Connector 21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254017" y="997340"/>
                <a:ext cx="152400" cy="122115"/>
                <a:chOff x="7983415" y="6582508"/>
                <a:chExt cx="152400" cy="486507"/>
              </a:xfrm>
            </p:grpSpPr>
            <p:cxnSp>
              <p:nvCxnSpPr>
                <p:cNvPr id="211" name="Straight Connector 2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0" name="Straight Connector 209"/>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2" name="Group 161"/>
            <p:cNvGrpSpPr/>
            <p:nvPr userDrawn="1"/>
          </p:nvGrpSpPr>
          <p:grpSpPr>
            <a:xfrm>
              <a:off x="457731" y="-141165"/>
              <a:ext cx="8226688" cy="122115"/>
              <a:chOff x="457731" y="6582508"/>
              <a:chExt cx="8226688" cy="486507"/>
            </a:xfrm>
          </p:grpSpPr>
          <p:cxnSp>
            <p:nvCxnSpPr>
              <p:cNvPr id="163" name="Straight Connector 162"/>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65" name="Group 164"/>
              <p:cNvGrpSpPr/>
              <p:nvPr userDrawn="1"/>
            </p:nvGrpSpPr>
            <p:grpSpPr>
              <a:xfrm>
                <a:off x="7986158" y="6582508"/>
                <a:ext cx="152400" cy="486507"/>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userDrawn="1"/>
            </p:nvGrpSpPr>
            <p:grpSpPr>
              <a:xfrm>
                <a:off x="7287901" y="6582508"/>
                <a:ext cx="152400" cy="486507"/>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7" name="Group 166"/>
              <p:cNvGrpSpPr/>
              <p:nvPr userDrawn="1"/>
            </p:nvGrpSpPr>
            <p:grpSpPr>
              <a:xfrm>
                <a:off x="6589644"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userDrawn="1"/>
            </p:nvGrpSpPr>
            <p:grpSpPr>
              <a:xfrm>
                <a:off x="5891387"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5193130"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4494873"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1" name="Group 170"/>
              <p:cNvGrpSpPr/>
              <p:nvPr userDrawn="1"/>
            </p:nvGrpSpPr>
            <p:grpSpPr>
              <a:xfrm>
                <a:off x="3796616"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2" name="Group 171"/>
              <p:cNvGrpSpPr/>
              <p:nvPr userDrawn="1"/>
            </p:nvGrpSpPr>
            <p:grpSpPr>
              <a:xfrm>
                <a:off x="3098359" y="6582508"/>
                <a:ext cx="152400" cy="486507"/>
                <a:chOff x="7983415" y="6582508"/>
                <a:chExt cx="152400" cy="486507"/>
              </a:xfrm>
            </p:grpSpPr>
            <p:cxnSp>
              <p:nvCxnSpPr>
                <p:cNvPr id="182" name="Straight Connector 18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3" name="Group 172"/>
              <p:cNvGrpSpPr/>
              <p:nvPr userDrawn="1"/>
            </p:nvGrpSpPr>
            <p:grpSpPr>
              <a:xfrm>
                <a:off x="2400102" y="6582508"/>
                <a:ext cx="152400" cy="486507"/>
                <a:chOff x="7983415" y="6582508"/>
                <a:chExt cx="152400" cy="486507"/>
              </a:xfrm>
            </p:grpSpPr>
            <p:cxnSp>
              <p:nvCxnSpPr>
                <p:cNvPr id="180" name="Straight Connector 17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1701845" y="6582508"/>
                <a:ext cx="152400" cy="486507"/>
                <a:chOff x="7983415" y="6582508"/>
                <a:chExt cx="152400" cy="486507"/>
              </a:xfrm>
            </p:grpSpPr>
            <p:cxnSp>
              <p:nvCxnSpPr>
                <p:cNvPr id="178" name="Straight Connector 17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1003588" y="6582508"/>
                <a:ext cx="152400" cy="486507"/>
                <a:chOff x="7983415" y="6582508"/>
                <a:chExt cx="152400" cy="486507"/>
              </a:xfrm>
            </p:grpSpPr>
            <p:cxnSp>
              <p:nvCxnSpPr>
                <p:cNvPr id="176" name="Straight Connector 17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1" name="Text Placeholder 6"/>
          <p:cNvSpPr>
            <a:spLocks noGrp="1"/>
          </p:cNvSpPr>
          <p:nvPr>
            <p:ph type="body" sz="quarter" idx="14"/>
          </p:nvPr>
        </p:nvSpPr>
        <p:spPr>
          <a:xfrm>
            <a:off x="611717" y="6399212"/>
            <a:ext cx="7251344"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a:t>Click to edit Master text styles</a:t>
            </a:r>
          </a:p>
        </p:txBody>
      </p:sp>
    </p:spTree>
    <p:extLst>
      <p:ext uri="{BB962C8B-B14F-4D97-AF65-F5344CB8AC3E}">
        <p14:creationId xmlns:p14="http://schemas.microsoft.com/office/powerpoint/2010/main" val="28747534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152" name="Text Placeholder 2"/>
          <p:cNvSpPr>
            <a:spLocks noGrp="1"/>
          </p:cNvSpPr>
          <p:nvPr>
            <p:ph type="body" idx="10"/>
          </p:nvPr>
        </p:nvSpPr>
        <p:spPr>
          <a:xfrm>
            <a:off x="612773" y="1134599"/>
            <a:ext cx="10969627"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3" name="Content Placeholder 2"/>
          <p:cNvSpPr>
            <a:spLocks noGrp="1"/>
          </p:cNvSpPr>
          <p:nvPr>
            <p:ph idx="1"/>
          </p:nvPr>
        </p:nvSpPr>
        <p:spPr>
          <a:xfrm>
            <a:off x="610310" y="1816101"/>
            <a:ext cx="5382857"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4" name="Content Placeholder 2"/>
          <p:cNvSpPr>
            <a:spLocks noGrp="1"/>
          </p:cNvSpPr>
          <p:nvPr>
            <p:ph idx="12"/>
          </p:nvPr>
        </p:nvSpPr>
        <p:spPr>
          <a:xfrm>
            <a:off x="6196369" y="1816101"/>
            <a:ext cx="5382857"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03" name="Group 302"/>
          <p:cNvGrpSpPr/>
          <p:nvPr userDrawn="1"/>
        </p:nvGrpSpPr>
        <p:grpSpPr>
          <a:xfrm>
            <a:off x="-201766" y="-141165"/>
            <a:ext cx="12586564" cy="7136527"/>
            <a:chOff x="-151325" y="-141165"/>
            <a:chExt cx="9439923" cy="7136527"/>
          </a:xfrm>
        </p:grpSpPr>
        <p:grpSp>
          <p:nvGrpSpPr>
            <p:cNvPr id="304" name="Group 303"/>
            <p:cNvGrpSpPr/>
            <p:nvPr userDrawn="1"/>
          </p:nvGrpSpPr>
          <p:grpSpPr>
            <a:xfrm>
              <a:off x="457731" y="6873247"/>
              <a:ext cx="8226688" cy="122115"/>
              <a:chOff x="457731" y="6582508"/>
              <a:chExt cx="8226688" cy="486507"/>
            </a:xfrm>
          </p:grpSpPr>
          <p:cxnSp>
            <p:nvCxnSpPr>
              <p:cNvPr id="413" name="Straight Connector 412"/>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4" name="Straight Connector 413"/>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415" name="Group 414"/>
              <p:cNvGrpSpPr/>
              <p:nvPr userDrawn="1"/>
            </p:nvGrpSpPr>
            <p:grpSpPr>
              <a:xfrm>
                <a:off x="7986158" y="6582508"/>
                <a:ext cx="152400" cy="486507"/>
                <a:chOff x="7983415" y="6582508"/>
                <a:chExt cx="152400" cy="486507"/>
              </a:xfrm>
            </p:grpSpPr>
            <p:cxnSp>
              <p:nvCxnSpPr>
                <p:cNvPr id="446" name="Straight Connector 4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47" name="Straight Connector 4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6" name="Group 415"/>
              <p:cNvGrpSpPr/>
              <p:nvPr userDrawn="1"/>
            </p:nvGrpSpPr>
            <p:grpSpPr>
              <a:xfrm>
                <a:off x="7287901" y="6582508"/>
                <a:ext cx="152400" cy="486507"/>
                <a:chOff x="7983415" y="6582508"/>
                <a:chExt cx="152400" cy="486507"/>
              </a:xfrm>
            </p:grpSpPr>
            <p:cxnSp>
              <p:nvCxnSpPr>
                <p:cNvPr id="444" name="Straight Connector 44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45" name="Straight Connector 44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7" name="Group 416"/>
              <p:cNvGrpSpPr/>
              <p:nvPr userDrawn="1"/>
            </p:nvGrpSpPr>
            <p:grpSpPr>
              <a:xfrm>
                <a:off x="6589644" y="6582508"/>
                <a:ext cx="152400" cy="486507"/>
                <a:chOff x="7983415" y="6582508"/>
                <a:chExt cx="152400" cy="486507"/>
              </a:xfrm>
            </p:grpSpPr>
            <p:cxnSp>
              <p:nvCxnSpPr>
                <p:cNvPr id="442" name="Straight Connector 4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43" name="Straight Connector 4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8" name="Group 417"/>
              <p:cNvGrpSpPr/>
              <p:nvPr userDrawn="1"/>
            </p:nvGrpSpPr>
            <p:grpSpPr>
              <a:xfrm>
                <a:off x="5891387" y="6582508"/>
                <a:ext cx="152400" cy="486507"/>
                <a:chOff x="7983415" y="6582508"/>
                <a:chExt cx="152400" cy="486507"/>
              </a:xfrm>
            </p:grpSpPr>
            <p:cxnSp>
              <p:nvCxnSpPr>
                <p:cNvPr id="440" name="Straight Connector 43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41" name="Straight Connector 44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9" name="Group 418"/>
              <p:cNvGrpSpPr/>
              <p:nvPr userDrawn="1"/>
            </p:nvGrpSpPr>
            <p:grpSpPr>
              <a:xfrm>
                <a:off x="5193130" y="6582508"/>
                <a:ext cx="152400" cy="486507"/>
                <a:chOff x="7983415" y="6582508"/>
                <a:chExt cx="152400" cy="486507"/>
              </a:xfrm>
            </p:grpSpPr>
            <p:cxnSp>
              <p:nvCxnSpPr>
                <p:cNvPr id="438" name="Straight Connector 43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9" name="Straight Connector 43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0" name="Group 419"/>
              <p:cNvGrpSpPr/>
              <p:nvPr userDrawn="1"/>
            </p:nvGrpSpPr>
            <p:grpSpPr>
              <a:xfrm>
                <a:off x="4494873" y="6582508"/>
                <a:ext cx="152400" cy="486507"/>
                <a:chOff x="7983415" y="6582508"/>
                <a:chExt cx="152400" cy="486507"/>
              </a:xfrm>
            </p:grpSpPr>
            <p:cxnSp>
              <p:nvCxnSpPr>
                <p:cNvPr id="436" name="Straight Connector 43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1" name="Group 420"/>
              <p:cNvGrpSpPr/>
              <p:nvPr userDrawn="1"/>
            </p:nvGrpSpPr>
            <p:grpSpPr>
              <a:xfrm>
                <a:off x="3796616" y="6582508"/>
                <a:ext cx="152400" cy="486507"/>
                <a:chOff x="7983415" y="6582508"/>
                <a:chExt cx="152400" cy="486507"/>
              </a:xfrm>
            </p:grpSpPr>
            <p:cxnSp>
              <p:nvCxnSpPr>
                <p:cNvPr id="434" name="Straight Connector 43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2" name="Group 421"/>
              <p:cNvGrpSpPr/>
              <p:nvPr userDrawn="1"/>
            </p:nvGrpSpPr>
            <p:grpSpPr>
              <a:xfrm>
                <a:off x="3098359" y="6582508"/>
                <a:ext cx="152400" cy="486507"/>
                <a:chOff x="7983415" y="6582508"/>
                <a:chExt cx="152400" cy="486507"/>
              </a:xfrm>
            </p:grpSpPr>
            <p:cxnSp>
              <p:nvCxnSpPr>
                <p:cNvPr id="432" name="Straight Connector 43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3" name="Straight Connector 43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3" name="Group 422"/>
              <p:cNvGrpSpPr/>
              <p:nvPr userDrawn="1"/>
            </p:nvGrpSpPr>
            <p:grpSpPr>
              <a:xfrm>
                <a:off x="2400102" y="6582508"/>
                <a:ext cx="152400" cy="486507"/>
                <a:chOff x="7983415" y="6582508"/>
                <a:chExt cx="152400" cy="486507"/>
              </a:xfrm>
            </p:grpSpPr>
            <p:cxnSp>
              <p:nvCxnSpPr>
                <p:cNvPr id="430" name="Straight Connector 42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1" name="Straight Connector 43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4" name="Group 423"/>
              <p:cNvGrpSpPr/>
              <p:nvPr userDrawn="1"/>
            </p:nvGrpSpPr>
            <p:grpSpPr>
              <a:xfrm>
                <a:off x="1701845" y="6582508"/>
                <a:ext cx="152400" cy="486507"/>
                <a:chOff x="7983415" y="6582508"/>
                <a:chExt cx="152400" cy="486507"/>
              </a:xfrm>
            </p:grpSpPr>
            <p:cxnSp>
              <p:nvCxnSpPr>
                <p:cNvPr id="428" name="Straight Connector 42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29" name="Straight Connector 42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5" name="Group 424"/>
              <p:cNvGrpSpPr/>
              <p:nvPr userDrawn="1"/>
            </p:nvGrpSpPr>
            <p:grpSpPr>
              <a:xfrm>
                <a:off x="1003588" y="6582508"/>
                <a:ext cx="152400" cy="486507"/>
                <a:chOff x="7983415" y="6582508"/>
                <a:chExt cx="152400" cy="486507"/>
              </a:xfrm>
            </p:grpSpPr>
            <p:cxnSp>
              <p:nvCxnSpPr>
                <p:cNvPr id="426" name="Straight Connector 42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27" name="Straight Connector 42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305" name="Group 304"/>
            <p:cNvGrpSpPr/>
            <p:nvPr userDrawn="1"/>
          </p:nvGrpSpPr>
          <p:grpSpPr>
            <a:xfrm>
              <a:off x="-151325" y="454007"/>
              <a:ext cx="122115" cy="5945205"/>
              <a:chOff x="-238875" y="454007"/>
              <a:chExt cx="122115" cy="5945205"/>
            </a:xfrm>
          </p:grpSpPr>
          <p:cxnSp>
            <p:nvCxnSpPr>
              <p:cNvPr id="378" name="Straight Connector 377"/>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379" name="Group 378"/>
              <p:cNvGrpSpPr/>
              <p:nvPr userDrawn="1"/>
            </p:nvGrpSpPr>
            <p:grpSpPr>
              <a:xfrm rot="5400000">
                <a:off x="-254017" y="5940709"/>
                <a:ext cx="152400" cy="122115"/>
                <a:chOff x="7983415" y="6582508"/>
                <a:chExt cx="152400" cy="486507"/>
              </a:xfrm>
            </p:grpSpPr>
            <p:cxnSp>
              <p:nvCxnSpPr>
                <p:cNvPr id="411" name="Straight Connector 4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0" name="Group 379"/>
              <p:cNvGrpSpPr/>
              <p:nvPr userDrawn="1"/>
            </p:nvGrpSpPr>
            <p:grpSpPr>
              <a:xfrm rot="5400000">
                <a:off x="-254017" y="5467067"/>
                <a:ext cx="152400" cy="122115"/>
                <a:chOff x="7983415" y="6582508"/>
                <a:chExt cx="152400" cy="486507"/>
              </a:xfrm>
            </p:grpSpPr>
            <p:cxnSp>
              <p:nvCxnSpPr>
                <p:cNvPr id="409" name="Straight Connector 4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0" name="Straight Connector 4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1" name="Group 380"/>
              <p:cNvGrpSpPr/>
              <p:nvPr userDrawn="1"/>
            </p:nvGrpSpPr>
            <p:grpSpPr>
              <a:xfrm rot="5400000">
                <a:off x="-254017" y="4993425"/>
                <a:ext cx="152400" cy="122115"/>
                <a:chOff x="7983415" y="6582508"/>
                <a:chExt cx="152400" cy="486507"/>
              </a:xfrm>
            </p:grpSpPr>
            <p:cxnSp>
              <p:nvCxnSpPr>
                <p:cNvPr id="407" name="Straight Connector 4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8" name="Straight Connector 4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2" name="Group 381"/>
              <p:cNvGrpSpPr/>
              <p:nvPr userDrawn="1"/>
            </p:nvGrpSpPr>
            <p:grpSpPr>
              <a:xfrm rot="5400000">
                <a:off x="-254017" y="4519783"/>
                <a:ext cx="152400" cy="122115"/>
                <a:chOff x="7983415" y="6582508"/>
                <a:chExt cx="152400" cy="486507"/>
              </a:xfrm>
            </p:grpSpPr>
            <p:cxnSp>
              <p:nvCxnSpPr>
                <p:cNvPr id="405" name="Straight Connector 4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6" name="Straight Connector 4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3" name="Group 382"/>
              <p:cNvGrpSpPr/>
              <p:nvPr userDrawn="1"/>
            </p:nvGrpSpPr>
            <p:grpSpPr>
              <a:xfrm rot="5400000">
                <a:off x="-254017" y="4046141"/>
                <a:ext cx="152400" cy="122115"/>
                <a:chOff x="7983415" y="6582508"/>
                <a:chExt cx="152400" cy="486507"/>
              </a:xfrm>
            </p:grpSpPr>
            <p:cxnSp>
              <p:nvCxnSpPr>
                <p:cNvPr id="403" name="Straight Connector 4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4" name="Group 383"/>
              <p:cNvGrpSpPr/>
              <p:nvPr userDrawn="1"/>
            </p:nvGrpSpPr>
            <p:grpSpPr>
              <a:xfrm rot="5400000">
                <a:off x="-254017" y="3572499"/>
                <a:ext cx="152400" cy="122115"/>
                <a:chOff x="7983415" y="6582508"/>
                <a:chExt cx="152400" cy="486507"/>
              </a:xfrm>
            </p:grpSpPr>
            <p:cxnSp>
              <p:nvCxnSpPr>
                <p:cNvPr id="401" name="Straight Connector 4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5" name="Group 384"/>
              <p:cNvGrpSpPr/>
              <p:nvPr userDrawn="1"/>
            </p:nvGrpSpPr>
            <p:grpSpPr>
              <a:xfrm rot="5400000">
                <a:off x="-254017" y="3098857"/>
                <a:ext cx="152400" cy="122115"/>
                <a:chOff x="7983415" y="6582508"/>
                <a:chExt cx="152400" cy="486507"/>
              </a:xfrm>
            </p:grpSpPr>
            <p:cxnSp>
              <p:nvCxnSpPr>
                <p:cNvPr id="399" name="Straight Connector 3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6" name="Group 385"/>
              <p:cNvGrpSpPr/>
              <p:nvPr userDrawn="1"/>
            </p:nvGrpSpPr>
            <p:grpSpPr>
              <a:xfrm rot="5400000">
                <a:off x="-254017" y="2625215"/>
                <a:ext cx="152400" cy="122115"/>
                <a:chOff x="7983415" y="6582508"/>
                <a:chExt cx="152400" cy="486507"/>
              </a:xfrm>
            </p:grpSpPr>
            <p:cxnSp>
              <p:nvCxnSpPr>
                <p:cNvPr id="397" name="Straight Connector 3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7" name="Group 386"/>
              <p:cNvGrpSpPr/>
              <p:nvPr userDrawn="1"/>
            </p:nvGrpSpPr>
            <p:grpSpPr>
              <a:xfrm rot="5400000">
                <a:off x="-254017" y="2151573"/>
                <a:ext cx="152400" cy="122115"/>
                <a:chOff x="7983415" y="6582508"/>
                <a:chExt cx="152400" cy="486507"/>
              </a:xfrm>
            </p:grpSpPr>
            <p:cxnSp>
              <p:nvCxnSpPr>
                <p:cNvPr id="395" name="Straight Connector 3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6" name="Straight Connector 3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8" name="Group 387"/>
              <p:cNvGrpSpPr/>
              <p:nvPr userDrawn="1"/>
            </p:nvGrpSpPr>
            <p:grpSpPr>
              <a:xfrm rot="5400000">
                <a:off x="-254017" y="1677931"/>
                <a:ext cx="152400" cy="122115"/>
                <a:chOff x="7983415" y="6582508"/>
                <a:chExt cx="152400" cy="486507"/>
              </a:xfrm>
            </p:grpSpPr>
            <p:cxnSp>
              <p:nvCxnSpPr>
                <p:cNvPr id="393" name="Straight Connector 3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4" name="Straight Connector 3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9" name="Group 388"/>
              <p:cNvGrpSpPr/>
              <p:nvPr userDrawn="1"/>
            </p:nvGrpSpPr>
            <p:grpSpPr>
              <a:xfrm rot="5400000">
                <a:off x="-254017" y="997340"/>
                <a:ext cx="152400" cy="122115"/>
                <a:chOff x="7983415" y="6582508"/>
                <a:chExt cx="152400" cy="486507"/>
              </a:xfrm>
            </p:grpSpPr>
            <p:cxnSp>
              <p:nvCxnSpPr>
                <p:cNvPr id="391" name="Straight Connector 3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2" name="Straight Connector 3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390" name="Straight Connector 389"/>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06" name="Group 305"/>
            <p:cNvGrpSpPr/>
            <p:nvPr userDrawn="1"/>
          </p:nvGrpSpPr>
          <p:grpSpPr>
            <a:xfrm>
              <a:off x="9166483" y="454007"/>
              <a:ext cx="122115" cy="5945205"/>
              <a:chOff x="-238875" y="454007"/>
              <a:chExt cx="122115" cy="5945205"/>
            </a:xfrm>
          </p:grpSpPr>
          <p:cxnSp>
            <p:nvCxnSpPr>
              <p:cNvPr id="343" name="Straight Connector 342"/>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344" name="Group 343"/>
              <p:cNvGrpSpPr/>
              <p:nvPr userDrawn="1"/>
            </p:nvGrpSpPr>
            <p:grpSpPr>
              <a:xfrm rot="5400000">
                <a:off x="-254017" y="5940709"/>
                <a:ext cx="152400" cy="122115"/>
                <a:chOff x="7983415" y="6582508"/>
                <a:chExt cx="152400" cy="486507"/>
              </a:xfrm>
            </p:grpSpPr>
            <p:cxnSp>
              <p:nvCxnSpPr>
                <p:cNvPr id="376" name="Straight Connector 37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5" name="Group 344"/>
              <p:cNvGrpSpPr/>
              <p:nvPr userDrawn="1"/>
            </p:nvGrpSpPr>
            <p:grpSpPr>
              <a:xfrm rot="5400000">
                <a:off x="-254017" y="5467067"/>
                <a:ext cx="152400" cy="122115"/>
                <a:chOff x="7983415" y="6582508"/>
                <a:chExt cx="152400" cy="486507"/>
              </a:xfrm>
            </p:grpSpPr>
            <p:cxnSp>
              <p:nvCxnSpPr>
                <p:cNvPr id="374" name="Straight Connector 3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6" name="Group 345"/>
              <p:cNvGrpSpPr/>
              <p:nvPr userDrawn="1"/>
            </p:nvGrpSpPr>
            <p:grpSpPr>
              <a:xfrm rot="5400000">
                <a:off x="-254017" y="4993425"/>
                <a:ext cx="152400" cy="122115"/>
                <a:chOff x="7983415" y="6582508"/>
                <a:chExt cx="152400" cy="486507"/>
              </a:xfrm>
            </p:grpSpPr>
            <p:cxnSp>
              <p:nvCxnSpPr>
                <p:cNvPr id="372" name="Straight Connector 3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7" name="Group 346"/>
              <p:cNvGrpSpPr/>
              <p:nvPr userDrawn="1"/>
            </p:nvGrpSpPr>
            <p:grpSpPr>
              <a:xfrm rot="5400000">
                <a:off x="-254017" y="4519783"/>
                <a:ext cx="152400" cy="122115"/>
                <a:chOff x="7983415" y="6582508"/>
                <a:chExt cx="152400" cy="486507"/>
              </a:xfrm>
            </p:grpSpPr>
            <p:cxnSp>
              <p:nvCxnSpPr>
                <p:cNvPr id="370" name="Straight Connector 3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8" name="Group 347"/>
              <p:cNvGrpSpPr/>
              <p:nvPr userDrawn="1"/>
            </p:nvGrpSpPr>
            <p:grpSpPr>
              <a:xfrm rot="5400000">
                <a:off x="-254017" y="4046141"/>
                <a:ext cx="152400" cy="122115"/>
                <a:chOff x="7983415" y="6582508"/>
                <a:chExt cx="152400" cy="486507"/>
              </a:xfrm>
            </p:grpSpPr>
            <p:cxnSp>
              <p:nvCxnSpPr>
                <p:cNvPr id="368" name="Straight Connector 3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9" name="Group 348"/>
              <p:cNvGrpSpPr/>
              <p:nvPr userDrawn="1"/>
            </p:nvGrpSpPr>
            <p:grpSpPr>
              <a:xfrm rot="5400000">
                <a:off x="-254017" y="3572499"/>
                <a:ext cx="152400" cy="122115"/>
                <a:chOff x="7983415" y="6582508"/>
                <a:chExt cx="152400" cy="486507"/>
              </a:xfrm>
            </p:grpSpPr>
            <p:cxnSp>
              <p:nvCxnSpPr>
                <p:cNvPr id="366" name="Straight Connector 3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0" name="Group 349"/>
              <p:cNvGrpSpPr/>
              <p:nvPr userDrawn="1"/>
            </p:nvGrpSpPr>
            <p:grpSpPr>
              <a:xfrm rot="5400000">
                <a:off x="-254017" y="3098857"/>
                <a:ext cx="152400" cy="122115"/>
                <a:chOff x="7983415" y="6582508"/>
                <a:chExt cx="152400" cy="486507"/>
              </a:xfrm>
            </p:grpSpPr>
            <p:cxnSp>
              <p:nvCxnSpPr>
                <p:cNvPr id="364" name="Straight Connector 3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1" name="Group 350"/>
              <p:cNvGrpSpPr/>
              <p:nvPr userDrawn="1"/>
            </p:nvGrpSpPr>
            <p:grpSpPr>
              <a:xfrm rot="5400000">
                <a:off x="-254017" y="2625215"/>
                <a:ext cx="152400" cy="122115"/>
                <a:chOff x="7983415" y="6582508"/>
                <a:chExt cx="152400" cy="486507"/>
              </a:xfrm>
            </p:grpSpPr>
            <p:cxnSp>
              <p:nvCxnSpPr>
                <p:cNvPr id="362" name="Straight Connector 3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2" name="Group 351"/>
              <p:cNvGrpSpPr/>
              <p:nvPr userDrawn="1"/>
            </p:nvGrpSpPr>
            <p:grpSpPr>
              <a:xfrm rot="5400000">
                <a:off x="-254017" y="2151573"/>
                <a:ext cx="152400" cy="122115"/>
                <a:chOff x="7983415" y="6582508"/>
                <a:chExt cx="152400" cy="486507"/>
              </a:xfrm>
            </p:grpSpPr>
            <p:cxnSp>
              <p:nvCxnSpPr>
                <p:cNvPr id="360" name="Straight Connector 3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1" name="Straight Connector 3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3" name="Group 352"/>
              <p:cNvGrpSpPr/>
              <p:nvPr userDrawn="1"/>
            </p:nvGrpSpPr>
            <p:grpSpPr>
              <a:xfrm rot="5400000">
                <a:off x="-254017" y="1677931"/>
                <a:ext cx="152400" cy="122115"/>
                <a:chOff x="7983415" y="6582508"/>
                <a:chExt cx="152400" cy="486507"/>
              </a:xfrm>
            </p:grpSpPr>
            <p:cxnSp>
              <p:nvCxnSpPr>
                <p:cNvPr id="358" name="Straight Connector 3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4" name="Group 353"/>
              <p:cNvGrpSpPr/>
              <p:nvPr userDrawn="1"/>
            </p:nvGrpSpPr>
            <p:grpSpPr>
              <a:xfrm rot="5400000">
                <a:off x="-254017" y="997340"/>
                <a:ext cx="152400" cy="122115"/>
                <a:chOff x="7983415" y="6582508"/>
                <a:chExt cx="152400" cy="486507"/>
              </a:xfrm>
            </p:grpSpPr>
            <p:cxnSp>
              <p:nvCxnSpPr>
                <p:cNvPr id="356" name="Straight Connector 3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355" name="Straight Connector 354"/>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07" name="Group 306"/>
            <p:cNvGrpSpPr/>
            <p:nvPr userDrawn="1"/>
          </p:nvGrpSpPr>
          <p:grpSpPr>
            <a:xfrm>
              <a:off x="457731" y="-141165"/>
              <a:ext cx="8226688" cy="122115"/>
              <a:chOff x="457731" y="6582508"/>
              <a:chExt cx="8226688" cy="486507"/>
            </a:xfrm>
          </p:grpSpPr>
          <p:cxnSp>
            <p:nvCxnSpPr>
              <p:cNvPr id="308" name="Straight Connector 307"/>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310" name="Group 309"/>
              <p:cNvGrpSpPr/>
              <p:nvPr userDrawn="1"/>
            </p:nvGrpSpPr>
            <p:grpSpPr>
              <a:xfrm>
                <a:off x="7986158" y="6582508"/>
                <a:ext cx="152400" cy="486507"/>
                <a:chOff x="7983415" y="6582508"/>
                <a:chExt cx="152400" cy="486507"/>
              </a:xfrm>
            </p:grpSpPr>
            <p:cxnSp>
              <p:nvCxnSpPr>
                <p:cNvPr id="341" name="Straight Connector 34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1" name="Group 310"/>
              <p:cNvGrpSpPr/>
              <p:nvPr userDrawn="1"/>
            </p:nvGrpSpPr>
            <p:grpSpPr>
              <a:xfrm>
                <a:off x="7287901" y="6582508"/>
                <a:ext cx="152400" cy="486507"/>
                <a:chOff x="7983415" y="6582508"/>
                <a:chExt cx="152400" cy="486507"/>
              </a:xfrm>
            </p:grpSpPr>
            <p:cxnSp>
              <p:nvCxnSpPr>
                <p:cNvPr id="339" name="Straight Connector 3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2" name="Group 311"/>
              <p:cNvGrpSpPr/>
              <p:nvPr userDrawn="1"/>
            </p:nvGrpSpPr>
            <p:grpSpPr>
              <a:xfrm>
                <a:off x="6589644" y="6582508"/>
                <a:ext cx="152400" cy="486507"/>
                <a:chOff x="7983415" y="6582508"/>
                <a:chExt cx="152400" cy="486507"/>
              </a:xfrm>
            </p:grpSpPr>
            <p:cxnSp>
              <p:nvCxnSpPr>
                <p:cNvPr id="337" name="Straight Connector 3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3" name="Group 312"/>
              <p:cNvGrpSpPr/>
              <p:nvPr userDrawn="1"/>
            </p:nvGrpSpPr>
            <p:grpSpPr>
              <a:xfrm>
                <a:off x="5891387" y="6582508"/>
                <a:ext cx="152400" cy="486507"/>
                <a:chOff x="7983415" y="6582508"/>
                <a:chExt cx="152400" cy="486507"/>
              </a:xfrm>
            </p:grpSpPr>
            <p:cxnSp>
              <p:nvCxnSpPr>
                <p:cNvPr id="335" name="Straight Connector 3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4" name="Group 313"/>
              <p:cNvGrpSpPr/>
              <p:nvPr userDrawn="1"/>
            </p:nvGrpSpPr>
            <p:grpSpPr>
              <a:xfrm>
                <a:off x="5193130" y="6582508"/>
                <a:ext cx="152400" cy="486507"/>
                <a:chOff x="7983415" y="6582508"/>
                <a:chExt cx="152400" cy="486507"/>
              </a:xfrm>
            </p:grpSpPr>
            <p:cxnSp>
              <p:nvCxnSpPr>
                <p:cNvPr id="333" name="Straight Connector 3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5" name="Group 314"/>
              <p:cNvGrpSpPr/>
              <p:nvPr userDrawn="1"/>
            </p:nvGrpSpPr>
            <p:grpSpPr>
              <a:xfrm>
                <a:off x="4494873" y="6582508"/>
                <a:ext cx="152400" cy="486507"/>
                <a:chOff x="7983415" y="6582508"/>
                <a:chExt cx="152400" cy="486507"/>
              </a:xfrm>
            </p:grpSpPr>
            <p:cxnSp>
              <p:nvCxnSpPr>
                <p:cNvPr id="331" name="Straight Connector 3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6" name="Group 315"/>
              <p:cNvGrpSpPr/>
              <p:nvPr userDrawn="1"/>
            </p:nvGrpSpPr>
            <p:grpSpPr>
              <a:xfrm>
                <a:off x="3796616" y="6582508"/>
                <a:ext cx="152400" cy="486507"/>
                <a:chOff x="7983415" y="6582508"/>
                <a:chExt cx="152400" cy="486507"/>
              </a:xfrm>
            </p:grpSpPr>
            <p:cxnSp>
              <p:nvCxnSpPr>
                <p:cNvPr id="329" name="Straight Connector 3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7" name="Group 316"/>
              <p:cNvGrpSpPr/>
              <p:nvPr userDrawn="1"/>
            </p:nvGrpSpPr>
            <p:grpSpPr>
              <a:xfrm>
                <a:off x="3098359" y="6582508"/>
                <a:ext cx="152400" cy="486507"/>
                <a:chOff x="7983415" y="6582508"/>
                <a:chExt cx="152400" cy="486507"/>
              </a:xfrm>
            </p:grpSpPr>
            <p:cxnSp>
              <p:nvCxnSpPr>
                <p:cNvPr id="327" name="Straight Connector 3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8" name="Group 317"/>
              <p:cNvGrpSpPr/>
              <p:nvPr userDrawn="1"/>
            </p:nvGrpSpPr>
            <p:grpSpPr>
              <a:xfrm>
                <a:off x="2400102" y="6582508"/>
                <a:ext cx="152400" cy="486507"/>
                <a:chOff x="7983415" y="6582508"/>
                <a:chExt cx="152400" cy="486507"/>
              </a:xfrm>
            </p:grpSpPr>
            <p:cxnSp>
              <p:nvCxnSpPr>
                <p:cNvPr id="325" name="Straight Connector 3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9" name="Group 318"/>
              <p:cNvGrpSpPr/>
              <p:nvPr userDrawn="1"/>
            </p:nvGrpSpPr>
            <p:grpSpPr>
              <a:xfrm>
                <a:off x="1701845" y="6582508"/>
                <a:ext cx="152400" cy="486507"/>
                <a:chOff x="7983415" y="6582508"/>
                <a:chExt cx="152400" cy="486507"/>
              </a:xfrm>
            </p:grpSpPr>
            <p:cxnSp>
              <p:nvCxnSpPr>
                <p:cNvPr id="323" name="Straight Connector 3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20" name="Group 319"/>
              <p:cNvGrpSpPr/>
              <p:nvPr userDrawn="1"/>
            </p:nvGrpSpPr>
            <p:grpSpPr>
              <a:xfrm>
                <a:off x="1003588" y="6582508"/>
                <a:ext cx="152400" cy="486507"/>
                <a:chOff x="7983415" y="6582508"/>
                <a:chExt cx="152400" cy="486507"/>
              </a:xfrm>
            </p:grpSpPr>
            <p:cxnSp>
              <p:nvCxnSpPr>
                <p:cNvPr id="321" name="Straight Connector 3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6" name="Text Placeholder 6"/>
          <p:cNvSpPr>
            <a:spLocks noGrp="1"/>
          </p:cNvSpPr>
          <p:nvPr>
            <p:ph type="body" sz="quarter" idx="14"/>
          </p:nvPr>
        </p:nvSpPr>
        <p:spPr>
          <a:xfrm>
            <a:off x="611717" y="6399212"/>
            <a:ext cx="7251344" cy="458788"/>
          </a:xfrm>
        </p:spPr>
        <p:txBody>
          <a:bodyPr vert="horz" lIns="0" tIns="0" rIns="0" bIns="0" rtlCol="0" anchor="ctr">
            <a:noAutofit/>
          </a:bodyPr>
          <a:lstStyle>
            <a:lvl1pPr>
              <a:defRPr lang="en-US" sz="800" i="0" kern="1200" dirty="0" smtClean="0">
                <a:solidFill>
                  <a:schemeClr val="bg2"/>
                </a:solidFill>
                <a:latin typeface="+mj-lt"/>
                <a:ea typeface="+mn-ea"/>
                <a:cs typeface="+mn-cs"/>
              </a:defRPr>
            </a:lvl1pPr>
          </a:lstStyle>
          <a:p>
            <a:pPr marL="0" lvl="0" indent="0" algn="l" defTabSz="914400" rtl="0" eaLnBrk="1" latinLnBrk="0" hangingPunct="1">
              <a:lnSpc>
                <a:spcPct val="85000"/>
              </a:lnSpc>
              <a:spcBef>
                <a:spcPts val="0"/>
              </a:spcBef>
              <a:spcAft>
                <a:spcPts val="0"/>
              </a:spcAft>
              <a:buFontTx/>
              <a:buNone/>
            </a:pPr>
            <a:r>
              <a:rPr lang="en-US" dirty="0"/>
              <a:t>Click to edit Master text styles</a:t>
            </a:r>
          </a:p>
        </p:txBody>
      </p:sp>
    </p:spTree>
    <p:extLst>
      <p:ext uri="{BB962C8B-B14F-4D97-AF65-F5344CB8AC3E}">
        <p14:creationId xmlns:p14="http://schemas.microsoft.com/office/powerpoint/2010/main" val="3343549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3" name="Content Placeholder 2"/>
          <p:cNvSpPr>
            <a:spLocks noGrp="1"/>
          </p:cNvSpPr>
          <p:nvPr>
            <p:ph idx="1"/>
          </p:nvPr>
        </p:nvSpPr>
        <p:spPr>
          <a:xfrm>
            <a:off x="610310" y="1816101"/>
            <a:ext cx="3520837"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2" name="Text Placeholder 2"/>
          <p:cNvSpPr>
            <a:spLocks noGrp="1"/>
          </p:cNvSpPr>
          <p:nvPr>
            <p:ph type="body" idx="10"/>
          </p:nvPr>
        </p:nvSpPr>
        <p:spPr>
          <a:xfrm>
            <a:off x="612773" y="1134599"/>
            <a:ext cx="10969627"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1" name="Content Placeholder 2"/>
          <p:cNvSpPr>
            <a:spLocks noGrp="1"/>
          </p:cNvSpPr>
          <p:nvPr>
            <p:ph idx="11"/>
          </p:nvPr>
        </p:nvSpPr>
        <p:spPr>
          <a:xfrm>
            <a:off x="4342224" y="1816101"/>
            <a:ext cx="7240176"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66" name="Group 165"/>
          <p:cNvGrpSpPr/>
          <p:nvPr userDrawn="1"/>
        </p:nvGrpSpPr>
        <p:grpSpPr>
          <a:xfrm>
            <a:off x="-201766" y="-141165"/>
            <a:ext cx="12586564" cy="7136527"/>
            <a:chOff x="-151325" y="-141165"/>
            <a:chExt cx="9439923" cy="7136527"/>
          </a:xfrm>
        </p:grpSpPr>
        <p:grpSp>
          <p:nvGrpSpPr>
            <p:cNvPr id="167" name="Group 166"/>
            <p:cNvGrpSpPr/>
            <p:nvPr userDrawn="1"/>
          </p:nvGrpSpPr>
          <p:grpSpPr>
            <a:xfrm>
              <a:off x="457731" y="6873247"/>
              <a:ext cx="8226688" cy="122115"/>
              <a:chOff x="457731" y="6582508"/>
              <a:chExt cx="8226688" cy="486507"/>
            </a:xfrm>
          </p:grpSpPr>
          <p:cxnSp>
            <p:nvCxnSpPr>
              <p:cNvPr id="276" name="Straight Connector 275"/>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582508"/>
                <a:ext cx="152400" cy="486507"/>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582508"/>
                <a:ext cx="152400" cy="486507"/>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582508"/>
                <a:ext cx="152400" cy="486507"/>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582508"/>
                <a:ext cx="152400" cy="486507"/>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582508"/>
                <a:ext cx="152400" cy="486507"/>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582508"/>
                <a:ext cx="152400" cy="486507"/>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68" name="Group 167"/>
            <p:cNvGrpSpPr/>
            <p:nvPr userDrawn="1"/>
          </p:nvGrpSpPr>
          <p:grpSpPr>
            <a:xfrm>
              <a:off x="-151325" y="454007"/>
              <a:ext cx="122115" cy="5945205"/>
              <a:chOff x="-238875" y="454007"/>
              <a:chExt cx="122115" cy="5945205"/>
            </a:xfrm>
          </p:grpSpPr>
          <p:cxnSp>
            <p:nvCxnSpPr>
              <p:cNvPr id="241" name="Straight Connector 240"/>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25401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25401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25401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25401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25401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25401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25401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25401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25401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25401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25401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9166483" y="454007"/>
              <a:ext cx="122115" cy="5945205"/>
              <a:chOff x="-238875" y="454007"/>
              <a:chExt cx="122115" cy="5945205"/>
            </a:xfrm>
          </p:grpSpPr>
          <p:cxnSp>
            <p:nvCxnSpPr>
              <p:cNvPr id="206" name="Straight Connector 205"/>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254017"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254017"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254017"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254017"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254017"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254017"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254017"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254017"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254017"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254017"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254017"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457731" y="-141165"/>
              <a:ext cx="8226688" cy="122115"/>
              <a:chOff x="457731" y="6582508"/>
              <a:chExt cx="8226688" cy="486507"/>
            </a:xfrm>
          </p:grpSpPr>
          <p:cxnSp>
            <p:nvCxnSpPr>
              <p:cNvPr id="171" name="Straight Connector 170"/>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6582508"/>
                <a:ext cx="152400" cy="486507"/>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6582508"/>
                <a:ext cx="152400" cy="486507"/>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6582508"/>
                <a:ext cx="152400" cy="486507"/>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6582508"/>
                <a:ext cx="152400" cy="486507"/>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6582508"/>
                <a:ext cx="152400" cy="486507"/>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6582508"/>
                <a:ext cx="152400" cy="486507"/>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3" name="Text Placeholder 6"/>
          <p:cNvSpPr>
            <a:spLocks noGrp="1"/>
          </p:cNvSpPr>
          <p:nvPr>
            <p:ph type="body" sz="quarter" idx="14"/>
          </p:nvPr>
        </p:nvSpPr>
        <p:spPr>
          <a:xfrm>
            <a:off x="611717" y="6399212"/>
            <a:ext cx="7251344" cy="458788"/>
          </a:xfrm>
        </p:spPr>
        <p:txBody>
          <a:bodyPr vert="horz" lIns="0" tIns="0" rIns="0" bIns="0" rtlCol="0" anchor="ctr">
            <a:noAutofit/>
          </a:bodyPr>
          <a:lstStyle>
            <a:lvl1pPr>
              <a:defRPr lang="en-US" sz="800" i="0" kern="1200" dirty="0" smtClean="0">
                <a:solidFill>
                  <a:schemeClr val="bg2"/>
                </a:solidFill>
                <a:latin typeface="+mj-lt"/>
                <a:ea typeface="+mn-ea"/>
                <a:cs typeface="+mn-cs"/>
              </a:defRPr>
            </a:lvl1pPr>
          </a:lstStyle>
          <a:p>
            <a:pPr marL="0" lvl="0" indent="0" algn="l" defTabSz="914400" rtl="0" eaLnBrk="1" latinLnBrk="0" hangingPunct="1">
              <a:lnSpc>
                <a:spcPct val="85000"/>
              </a:lnSpc>
              <a:spcBef>
                <a:spcPts val="0"/>
              </a:spcBef>
              <a:spcAft>
                <a:spcPts val="0"/>
              </a:spcAft>
              <a:buFontTx/>
              <a:buNone/>
            </a:pPr>
            <a:r>
              <a:rPr lang="en-US" dirty="0"/>
              <a:t>Click to edit Master text styles</a:t>
            </a:r>
          </a:p>
        </p:txBody>
      </p:sp>
    </p:spTree>
    <p:extLst>
      <p:ext uri="{BB962C8B-B14F-4D97-AF65-F5344CB8AC3E}">
        <p14:creationId xmlns:p14="http://schemas.microsoft.com/office/powerpoint/2010/main" val="26692798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3" name="Content Placeholder 2"/>
          <p:cNvSpPr>
            <a:spLocks noGrp="1"/>
          </p:cNvSpPr>
          <p:nvPr>
            <p:ph idx="1"/>
          </p:nvPr>
        </p:nvSpPr>
        <p:spPr>
          <a:xfrm>
            <a:off x="610309" y="1816101"/>
            <a:ext cx="7252752"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2" name="Text Placeholder 2"/>
          <p:cNvSpPr>
            <a:spLocks noGrp="1"/>
          </p:cNvSpPr>
          <p:nvPr>
            <p:ph type="body" idx="10"/>
          </p:nvPr>
        </p:nvSpPr>
        <p:spPr>
          <a:xfrm>
            <a:off x="612773" y="1134599"/>
            <a:ext cx="10969627"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3" name="Content Placeholder 2"/>
          <p:cNvSpPr>
            <a:spLocks noGrp="1"/>
          </p:cNvSpPr>
          <p:nvPr>
            <p:ph idx="12"/>
          </p:nvPr>
        </p:nvSpPr>
        <p:spPr>
          <a:xfrm>
            <a:off x="8058383" y="1816101"/>
            <a:ext cx="3520837"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66" name="Group 165"/>
          <p:cNvGrpSpPr/>
          <p:nvPr userDrawn="1"/>
        </p:nvGrpSpPr>
        <p:grpSpPr>
          <a:xfrm>
            <a:off x="-201766" y="-141165"/>
            <a:ext cx="12586564" cy="7136527"/>
            <a:chOff x="-151325" y="-141165"/>
            <a:chExt cx="9439923" cy="7136527"/>
          </a:xfrm>
        </p:grpSpPr>
        <p:grpSp>
          <p:nvGrpSpPr>
            <p:cNvPr id="167" name="Group 166"/>
            <p:cNvGrpSpPr/>
            <p:nvPr userDrawn="1"/>
          </p:nvGrpSpPr>
          <p:grpSpPr>
            <a:xfrm>
              <a:off x="457731" y="6873247"/>
              <a:ext cx="8226688" cy="122115"/>
              <a:chOff x="457731" y="6582508"/>
              <a:chExt cx="8226688" cy="486507"/>
            </a:xfrm>
          </p:grpSpPr>
          <p:cxnSp>
            <p:nvCxnSpPr>
              <p:cNvPr id="276" name="Straight Connector 275"/>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582508"/>
                <a:ext cx="152400" cy="486507"/>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582508"/>
                <a:ext cx="152400" cy="486507"/>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582508"/>
                <a:ext cx="152400" cy="486507"/>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582508"/>
                <a:ext cx="152400" cy="486507"/>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582508"/>
                <a:ext cx="152400" cy="486507"/>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582508"/>
                <a:ext cx="152400" cy="486507"/>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68" name="Group 167"/>
            <p:cNvGrpSpPr/>
            <p:nvPr userDrawn="1"/>
          </p:nvGrpSpPr>
          <p:grpSpPr>
            <a:xfrm>
              <a:off x="-151325" y="454007"/>
              <a:ext cx="122115" cy="5945205"/>
              <a:chOff x="-238875" y="454007"/>
              <a:chExt cx="122115" cy="5945205"/>
            </a:xfrm>
          </p:grpSpPr>
          <p:cxnSp>
            <p:nvCxnSpPr>
              <p:cNvPr id="241" name="Straight Connector 240"/>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25401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25401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25401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25401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25401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25401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25401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25401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25401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25401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25401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9166483" y="454007"/>
              <a:ext cx="122115" cy="5945205"/>
              <a:chOff x="-238875" y="454007"/>
              <a:chExt cx="122115" cy="5945205"/>
            </a:xfrm>
          </p:grpSpPr>
          <p:cxnSp>
            <p:nvCxnSpPr>
              <p:cNvPr id="206" name="Straight Connector 205"/>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254017"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254017"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254017"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254017"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254017"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254017"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254017"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254017"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254017"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254017"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254017"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457731" y="-141165"/>
              <a:ext cx="8226688" cy="122115"/>
              <a:chOff x="457731" y="6582508"/>
              <a:chExt cx="8226688" cy="486507"/>
            </a:xfrm>
          </p:grpSpPr>
          <p:cxnSp>
            <p:nvCxnSpPr>
              <p:cNvPr id="171" name="Straight Connector 170"/>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6582508"/>
                <a:ext cx="152400" cy="486507"/>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6582508"/>
                <a:ext cx="152400" cy="486507"/>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6582508"/>
                <a:ext cx="152400" cy="486507"/>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6582508"/>
                <a:ext cx="152400" cy="486507"/>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6582508"/>
                <a:ext cx="152400" cy="486507"/>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6582508"/>
                <a:ext cx="152400" cy="486507"/>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5" name="Text Placeholder 6"/>
          <p:cNvSpPr>
            <a:spLocks noGrp="1"/>
          </p:cNvSpPr>
          <p:nvPr>
            <p:ph type="body" sz="quarter" idx="14"/>
          </p:nvPr>
        </p:nvSpPr>
        <p:spPr>
          <a:xfrm>
            <a:off x="611717" y="6399212"/>
            <a:ext cx="7251344" cy="458788"/>
          </a:xfrm>
        </p:spPr>
        <p:txBody>
          <a:bodyPr vert="horz" lIns="0" tIns="0" rIns="0" bIns="0" rtlCol="0" anchor="ctr">
            <a:noAutofit/>
          </a:bodyPr>
          <a:lstStyle>
            <a:lvl1pPr>
              <a:defRPr lang="en-US" sz="800" i="0" kern="1200" dirty="0" smtClean="0">
                <a:solidFill>
                  <a:schemeClr val="bg2"/>
                </a:solidFill>
                <a:latin typeface="+mj-lt"/>
                <a:ea typeface="+mn-ea"/>
                <a:cs typeface="+mn-cs"/>
              </a:defRPr>
            </a:lvl1pPr>
          </a:lstStyle>
          <a:p>
            <a:pPr marL="0" lvl="0" indent="0" algn="l" defTabSz="914400" rtl="0" eaLnBrk="1" latinLnBrk="0" hangingPunct="1">
              <a:lnSpc>
                <a:spcPct val="85000"/>
              </a:lnSpc>
              <a:spcBef>
                <a:spcPts val="0"/>
              </a:spcBef>
              <a:spcAft>
                <a:spcPts val="0"/>
              </a:spcAft>
              <a:buFontTx/>
              <a:buNone/>
            </a:pPr>
            <a:r>
              <a:rPr lang="en-US" dirty="0"/>
              <a:t>Click to edit Master text styles</a:t>
            </a:r>
          </a:p>
        </p:txBody>
      </p:sp>
    </p:spTree>
    <p:extLst>
      <p:ext uri="{BB962C8B-B14F-4D97-AF65-F5344CB8AC3E}">
        <p14:creationId xmlns:p14="http://schemas.microsoft.com/office/powerpoint/2010/main" val="25643507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10310" y="1816101"/>
            <a:ext cx="3520837" cy="458311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2" name="Text Placeholder 2"/>
          <p:cNvSpPr>
            <a:spLocks noGrp="1"/>
          </p:cNvSpPr>
          <p:nvPr>
            <p:ph type="body" idx="10"/>
          </p:nvPr>
        </p:nvSpPr>
        <p:spPr>
          <a:xfrm>
            <a:off x="612773" y="1134599"/>
            <a:ext cx="10969627"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1" name="Content Placeholder 2"/>
          <p:cNvSpPr>
            <a:spLocks noGrp="1"/>
          </p:cNvSpPr>
          <p:nvPr>
            <p:ph idx="11"/>
          </p:nvPr>
        </p:nvSpPr>
        <p:spPr>
          <a:xfrm>
            <a:off x="4342224" y="1816101"/>
            <a:ext cx="3520837" cy="458311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3" name="Content Placeholder 2"/>
          <p:cNvSpPr>
            <a:spLocks noGrp="1"/>
          </p:cNvSpPr>
          <p:nvPr>
            <p:ph idx="12"/>
          </p:nvPr>
        </p:nvSpPr>
        <p:spPr>
          <a:xfrm>
            <a:off x="8058383" y="1816101"/>
            <a:ext cx="3520837" cy="458311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76" name="Straight Connector 275"/>
          <p:cNvCxnSpPr/>
          <p:nvPr userDrawn="1"/>
        </p:nvCxnSpPr>
        <p:spPr>
          <a:xfrm>
            <a:off x="610308" y="6873248"/>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11579225" y="6873248"/>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10648211" y="6873248"/>
            <a:ext cx="2032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9717201" y="6873248"/>
            <a:ext cx="2032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8786192" y="6873248"/>
            <a:ext cx="2032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7855183" y="6873248"/>
            <a:ext cx="2032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6924173" y="6873248"/>
            <a:ext cx="2032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5993164" y="6873248"/>
            <a:ext cx="2032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5062155" y="6873248"/>
            <a:ext cx="2032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4131145" y="6873248"/>
            <a:ext cx="2032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3200136" y="6873248"/>
            <a:ext cx="2032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2269127" y="6873248"/>
            <a:ext cx="2032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338117" y="6873248"/>
            <a:ext cx="2032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120356" y="372597"/>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96556" y="5920357"/>
            <a:ext cx="152400" cy="162820"/>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96556" y="5446715"/>
            <a:ext cx="152400" cy="162820"/>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96556" y="4973073"/>
            <a:ext cx="152400" cy="162820"/>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96556" y="4499431"/>
            <a:ext cx="152400" cy="162820"/>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96556" y="4025789"/>
            <a:ext cx="152400" cy="162820"/>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96556" y="3552147"/>
            <a:ext cx="152400" cy="162820"/>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96556" y="3078505"/>
            <a:ext cx="152400" cy="162820"/>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96556" y="2604863"/>
            <a:ext cx="152400" cy="162820"/>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96556" y="2131221"/>
            <a:ext cx="152400" cy="162820"/>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96556" y="1657579"/>
            <a:ext cx="152400" cy="162820"/>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96556" y="976988"/>
            <a:ext cx="152400" cy="162820"/>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120356" y="6317802"/>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12303388" y="372597"/>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12227188" y="5920357"/>
            <a:ext cx="152400" cy="162820"/>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12227188" y="5446715"/>
            <a:ext cx="152400" cy="162820"/>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12227188" y="4973073"/>
            <a:ext cx="152400" cy="162820"/>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12227188" y="4499431"/>
            <a:ext cx="152400" cy="162820"/>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12227188" y="4025789"/>
            <a:ext cx="152400" cy="162820"/>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12227188" y="3552147"/>
            <a:ext cx="152400" cy="162820"/>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12227188" y="3078505"/>
            <a:ext cx="152400" cy="162820"/>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12227188" y="2604863"/>
            <a:ext cx="152400" cy="162820"/>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12227188" y="2131221"/>
            <a:ext cx="152400" cy="162820"/>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12227188" y="1657579"/>
            <a:ext cx="152400" cy="162820"/>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12227188" y="976988"/>
            <a:ext cx="152400" cy="162820"/>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12303388" y="6317802"/>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610308"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11579225"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10648211" y="-141165"/>
            <a:ext cx="2032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9717201" y="-141165"/>
            <a:ext cx="2032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8786192" y="-141165"/>
            <a:ext cx="2032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7855183" y="-141165"/>
            <a:ext cx="2032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6924173" y="-141165"/>
            <a:ext cx="2032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5993164" y="-141165"/>
            <a:ext cx="2032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5062155" y="-141165"/>
            <a:ext cx="2032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4131145" y="-141165"/>
            <a:ext cx="2032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3200136" y="-141165"/>
            <a:ext cx="2032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2269127" y="-141165"/>
            <a:ext cx="2032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338117" y="-141165"/>
            <a:ext cx="2032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Text Placeholder 6"/>
          <p:cNvSpPr>
            <a:spLocks noGrp="1"/>
          </p:cNvSpPr>
          <p:nvPr>
            <p:ph type="body" sz="quarter" idx="14"/>
          </p:nvPr>
        </p:nvSpPr>
        <p:spPr>
          <a:xfrm>
            <a:off x="611717" y="6399212"/>
            <a:ext cx="7251344"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a:t>Click to edit Master text styles</a:t>
            </a:r>
          </a:p>
        </p:txBody>
      </p:sp>
    </p:spTree>
    <p:extLst>
      <p:ext uri="{BB962C8B-B14F-4D97-AF65-F5344CB8AC3E}">
        <p14:creationId xmlns:p14="http://schemas.microsoft.com/office/powerpoint/2010/main" val="4161131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2CD12E-1081-CA4F-B4DC-A39AA6A59F33}" type="datetimeFigureOut">
              <a:rPr lang="en-US" smtClean="0"/>
              <a:t>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4E880C-4E17-6546-A347-6FEB700BC394}" type="slidenum">
              <a:rPr lang="en-US" smtClean="0"/>
              <a:t>‹#›</a:t>
            </a:fld>
            <a:endParaRPr lang="en-US"/>
          </a:p>
        </p:txBody>
      </p:sp>
    </p:spTree>
    <p:extLst>
      <p:ext uri="{BB962C8B-B14F-4D97-AF65-F5344CB8AC3E}">
        <p14:creationId xmlns:p14="http://schemas.microsoft.com/office/powerpoint/2010/main" val="20610433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3" name="Content Placeholder 2"/>
          <p:cNvSpPr>
            <a:spLocks noGrp="1"/>
          </p:cNvSpPr>
          <p:nvPr>
            <p:ph idx="1"/>
          </p:nvPr>
        </p:nvSpPr>
        <p:spPr>
          <a:xfrm>
            <a:off x="610310" y="1816101"/>
            <a:ext cx="2589828"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2" name="Text Placeholder 2"/>
          <p:cNvSpPr>
            <a:spLocks noGrp="1"/>
          </p:cNvSpPr>
          <p:nvPr>
            <p:ph type="body" idx="10"/>
          </p:nvPr>
        </p:nvSpPr>
        <p:spPr>
          <a:xfrm>
            <a:off x="612773" y="1134599"/>
            <a:ext cx="10969627"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6" name="Content Placeholder 2"/>
          <p:cNvSpPr>
            <a:spLocks noGrp="1"/>
          </p:cNvSpPr>
          <p:nvPr>
            <p:ph idx="11"/>
          </p:nvPr>
        </p:nvSpPr>
        <p:spPr>
          <a:xfrm>
            <a:off x="3403339" y="1816101"/>
            <a:ext cx="2589828"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7" name="Content Placeholder 2"/>
          <p:cNvSpPr>
            <a:spLocks noGrp="1"/>
          </p:cNvSpPr>
          <p:nvPr>
            <p:ph idx="12"/>
          </p:nvPr>
        </p:nvSpPr>
        <p:spPr>
          <a:xfrm>
            <a:off x="6196369" y="1816101"/>
            <a:ext cx="2589828"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8" name="Content Placeholder 2"/>
          <p:cNvSpPr>
            <a:spLocks noGrp="1"/>
          </p:cNvSpPr>
          <p:nvPr>
            <p:ph idx="13"/>
          </p:nvPr>
        </p:nvSpPr>
        <p:spPr>
          <a:xfrm>
            <a:off x="8992573" y="1816101"/>
            <a:ext cx="2589828"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69" name="Group 168"/>
          <p:cNvGrpSpPr/>
          <p:nvPr userDrawn="1"/>
        </p:nvGrpSpPr>
        <p:grpSpPr>
          <a:xfrm>
            <a:off x="-201766" y="-141165"/>
            <a:ext cx="12586564" cy="7136527"/>
            <a:chOff x="-151325" y="-141165"/>
            <a:chExt cx="9439923" cy="7136527"/>
          </a:xfrm>
        </p:grpSpPr>
        <p:grpSp>
          <p:nvGrpSpPr>
            <p:cNvPr id="170" name="Group 169"/>
            <p:cNvGrpSpPr/>
            <p:nvPr userDrawn="1"/>
          </p:nvGrpSpPr>
          <p:grpSpPr>
            <a:xfrm>
              <a:off x="457731" y="6873247"/>
              <a:ext cx="8226688" cy="122115"/>
              <a:chOff x="457731" y="6582508"/>
              <a:chExt cx="8226688" cy="486507"/>
            </a:xfrm>
          </p:grpSpPr>
          <p:cxnSp>
            <p:nvCxnSpPr>
              <p:cNvPr id="279" name="Straight Connector 278"/>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81" name="Group 280"/>
              <p:cNvGrpSpPr/>
              <p:nvPr userDrawn="1"/>
            </p:nvGrpSpPr>
            <p:grpSpPr>
              <a:xfrm>
                <a:off x="7986158" y="6582508"/>
                <a:ext cx="152400" cy="486507"/>
                <a:chOff x="7983415" y="6582508"/>
                <a:chExt cx="152400" cy="486507"/>
              </a:xfrm>
            </p:grpSpPr>
            <p:cxnSp>
              <p:nvCxnSpPr>
                <p:cNvPr id="312" name="Straight Connector 31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7287901" y="6582508"/>
                <a:ext cx="152400" cy="486507"/>
                <a:chOff x="7983415" y="6582508"/>
                <a:chExt cx="152400" cy="486507"/>
              </a:xfrm>
            </p:grpSpPr>
            <p:cxnSp>
              <p:nvCxnSpPr>
                <p:cNvPr id="310" name="Straight Connector 30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6589644" y="6582508"/>
                <a:ext cx="152400" cy="486507"/>
                <a:chOff x="7983415" y="6582508"/>
                <a:chExt cx="152400" cy="486507"/>
              </a:xfrm>
            </p:grpSpPr>
            <p:cxnSp>
              <p:nvCxnSpPr>
                <p:cNvPr id="308" name="Straight Connector 30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5891387" y="6582508"/>
                <a:ext cx="152400" cy="486507"/>
                <a:chOff x="7983415" y="6582508"/>
                <a:chExt cx="152400" cy="486507"/>
              </a:xfrm>
            </p:grpSpPr>
            <p:cxnSp>
              <p:nvCxnSpPr>
                <p:cNvPr id="306" name="Straight Connector 30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5193130" y="6582508"/>
                <a:ext cx="152400" cy="486507"/>
                <a:chOff x="7983415" y="6582508"/>
                <a:chExt cx="152400" cy="486507"/>
              </a:xfrm>
            </p:grpSpPr>
            <p:cxnSp>
              <p:nvCxnSpPr>
                <p:cNvPr id="304" name="Straight Connector 3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4494873" y="6582508"/>
                <a:ext cx="152400" cy="486507"/>
                <a:chOff x="7983415" y="6582508"/>
                <a:chExt cx="152400" cy="486507"/>
              </a:xfrm>
            </p:grpSpPr>
            <p:cxnSp>
              <p:nvCxnSpPr>
                <p:cNvPr id="302" name="Straight Connector 3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3796616" y="6582508"/>
                <a:ext cx="152400" cy="486507"/>
                <a:chOff x="7983415" y="6582508"/>
                <a:chExt cx="152400" cy="486507"/>
              </a:xfrm>
            </p:grpSpPr>
            <p:cxnSp>
              <p:nvCxnSpPr>
                <p:cNvPr id="300" name="Straight Connector 2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3098359" y="6582508"/>
                <a:ext cx="152400" cy="486507"/>
                <a:chOff x="7983415" y="6582508"/>
                <a:chExt cx="152400" cy="486507"/>
              </a:xfrm>
            </p:grpSpPr>
            <p:cxnSp>
              <p:nvCxnSpPr>
                <p:cNvPr id="298" name="Straight Connector 2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9" name="Group 288"/>
              <p:cNvGrpSpPr/>
              <p:nvPr userDrawn="1"/>
            </p:nvGrpSpPr>
            <p:grpSpPr>
              <a:xfrm>
                <a:off x="2400102" y="6582508"/>
                <a:ext cx="152400" cy="486507"/>
                <a:chOff x="7983415" y="6582508"/>
                <a:chExt cx="152400" cy="486507"/>
              </a:xfrm>
            </p:grpSpPr>
            <p:cxnSp>
              <p:nvCxnSpPr>
                <p:cNvPr id="296" name="Straight Connector 2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0" name="Group 289"/>
              <p:cNvGrpSpPr/>
              <p:nvPr userDrawn="1"/>
            </p:nvGrpSpPr>
            <p:grpSpPr>
              <a:xfrm>
                <a:off x="1701845" y="6582508"/>
                <a:ext cx="152400" cy="486507"/>
                <a:chOff x="7983415" y="6582508"/>
                <a:chExt cx="152400" cy="486507"/>
              </a:xfrm>
            </p:grpSpPr>
            <p:cxnSp>
              <p:nvCxnSpPr>
                <p:cNvPr id="294" name="Straight Connector 2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1" name="Group 290"/>
              <p:cNvGrpSpPr/>
              <p:nvPr userDrawn="1"/>
            </p:nvGrpSpPr>
            <p:grpSpPr>
              <a:xfrm>
                <a:off x="1003588" y="6582508"/>
                <a:ext cx="152400" cy="486507"/>
                <a:chOff x="7983415" y="6582508"/>
                <a:chExt cx="152400" cy="486507"/>
              </a:xfrm>
            </p:grpSpPr>
            <p:cxnSp>
              <p:nvCxnSpPr>
                <p:cNvPr id="292" name="Straight Connector 2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71" name="Group 170"/>
            <p:cNvGrpSpPr/>
            <p:nvPr userDrawn="1"/>
          </p:nvGrpSpPr>
          <p:grpSpPr>
            <a:xfrm>
              <a:off x="-151325" y="454007"/>
              <a:ext cx="122115" cy="5945205"/>
              <a:chOff x="-238875" y="454007"/>
              <a:chExt cx="122115" cy="5945205"/>
            </a:xfrm>
          </p:grpSpPr>
          <p:cxnSp>
            <p:nvCxnSpPr>
              <p:cNvPr id="244" name="Straight Connector 243"/>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5" name="Group 244"/>
              <p:cNvGrpSpPr/>
              <p:nvPr userDrawn="1"/>
            </p:nvGrpSpPr>
            <p:grpSpPr>
              <a:xfrm rot="5400000">
                <a:off x="-254017" y="5940709"/>
                <a:ext cx="152400" cy="122115"/>
                <a:chOff x="7983415" y="6582508"/>
                <a:chExt cx="152400" cy="486507"/>
              </a:xfrm>
            </p:grpSpPr>
            <p:cxnSp>
              <p:nvCxnSpPr>
                <p:cNvPr id="277" name="Straight Connector 2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254017" y="5467067"/>
                <a:ext cx="152400" cy="122115"/>
                <a:chOff x="7983415" y="6582508"/>
                <a:chExt cx="152400" cy="486507"/>
              </a:xfrm>
            </p:grpSpPr>
            <p:cxnSp>
              <p:nvCxnSpPr>
                <p:cNvPr id="275" name="Straight Connector 27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254017" y="4993425"/>
                <a:ext cx="152400" cy="122115"/>
                <a:chOff x="7983415" y="6582508"/>
                <a:chExt cx="152400" cy="486507"/>
              </a:xfrm>
            </p:grpSpPr>
            <p:cxnSp>
              <p:nvCxnSpPr>
                <p:cNvPr id="273" name="Straight Connector 27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254017" y="4519783"/>
                <a:ext cx="152400" cy="122115"/>
                <a:chOff x="7983415" y="6582508"/>
                <a:chExt cx="152400" cy="486507"/>
              </a:xfrm>
            </p:grpSpPr>
            <p:cxnSp>
              <p:nvCxnSpPr>
                <p:cNvPr id="271" name="Straight Connector 27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254017" y="4046141"/>
                <a:ext cx="152400" cy="122115"/>
                <a:chOff x="7983415" y="6582508"/>
                <a:chExt cx="152400" cy="486507"/>
              </a:xfrm>
            </p:grpSpPr>
            <p:cxnSp>
              <p:nvCxnSpPr>
                <p:cNvPr id="269" name="Straight Connector 26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254017" y="3572499"/>
                <a:ext cx="152400" cy="122115"/>
                <a:chOff x="7983415" y="6582508"/>
                <a:chExt cx="152400" cy="486507"/>
              </a:xfrm>
            </p:grpSpPr>
            <p:cxnSp>
              <p:nvCxnSpPr>
                <p:cNvPr id="267" name="Straight Connector 26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254017" y="3098857"/>
                <a:ext cx="152400" cy="122115"/>
                <a:chOff x="7983415" y="6582508"/>
                <a:chExt cx="152400" cy="486507"/>
              </a:xfrm>
            </p:grpSpPr>
            <p:cxnSp>
              <p:nvCxnSpPr>
                <p:cNvPr id="265" name="Straight Connector 26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254017" y="2625215"/>
                <a:ext cx="152400" cy="122115"/>
                <a:chOff x="7983415" y="6582508"/>
                <a:chExt cx="152400" cy="486507"/>
              </a:xfrm>
            </p:grpSpPr>
            <p:cxnSp>
              <p:nvCxnSpPr>
                <p:cNvPr id="263" name="Straight Connector 26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3" name="Group 252"/>
              <p:cNvGrpSpPr/>
              <p:nvPr userDrawn="1"/>
            </p:nvGrpSpPr>
            <p:grpSpPr>
              <a:xfrm rot="5400000">
                <a:off x="-254017" y="2151573"/>
                <a:ext cx="152400" cy="122115"/>
                <a:chOff x="7983415" y="6582508"/>
                <a:chExt cx="152400" cy="486507"/>
              </a:xfrm>
            </p:grpSpPr>
            <p:cxnSp>
              <p:nvCxnSpPr>
                <p:cNvPr id="261" name="Straight Connector 26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4" name="Group 253"/>
              <p:cNvGrpSpPr/>
              <p:nvPr userDrawn="1"/>
            </p:nvGrpSpPr>
            <p:grpSpPr>
              <a:xfrm rot="5400000">
                <a:off x="-254017" y="1677931"/>
                <a:ext cx="152400" cy="122115"/>
                <a:chOff x="7983415" y="6582508"/>
                <a:chExt cx="152400" cy="486507"/>
              </a:xfrm>
            </p:grpSpPr>
            <p:cxnSp>
              <p:nvCxnSpPr>
                <p:cNvPr id="259" name="Straight Connector 25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5" name="Group 254"/>
              <p:cNvGrpSpPr/>
              <p:nvPr userDrawn="1"/>
            </p:nvGrpSpPr>
            <p:grpSpPr>
              <a:xfrm rot="5400000">
                <a:off x="-254017" y="997340"/>
                <a:ext cx="152400" cy="122115"/>
                <a:chOff x="7983415" y="6582508"/>
                <a:chExt cx="152400" cy="486507"/>
              </a:xfrm>
            </p:grpSpPr>
            <p:cxnSp>
              <p:nvCxnSpPr>
                <p:cNvPr id="257" name="Straight Connector 25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6" name="Straight Connector 255"/>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2" name="Group 171"/>
            <p:cNvGrpSpPr/>
            <p:nvPr userDrawn="1"/>
          </p:nvGrpSpPr>
          <p:grpSpPr>
            <a:xfrm>
              <a:off x="9166483" y="454007"/>
              <a:ext cx="122115" cy="5945205"/>
              <a:chOff x="-238875" y="454007"/>
              <a:chExt cx="122115" cy="5945205"/>
            </a:xfrm>
          </p:grpSpPr>
          <p:cxnSp>
            <p:nvCxnSpPr>
              <p:cNvPr id="209" name="Straight Connector 208"/>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10" name="Group 209"/>
              <p:cNvGrpSpPr/>
              <p:nvPr userDrawn="1"/>
            </p:nvGrpSpPr>
            <p:grpSpPr>
              <a:xfrm rot="5400000">
                <a:off x="-254017" y="5940709"/>
                <a:ext cx="152400" cy="122115"/>
                <a:chOff x="7983415" y="6582508"/>
                <a:chExt cx="152400" cy="486507"/>
              </a:xfrm>
            </p:grpSpPr>
            <p:cxnSp>
              <p:nvCxnSpPr>
                <p:cNvPr id="242" name="Straight Connector 2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254017" y="5467067"/>
                <a:ext cx="152400" cy="122115"/>
                <a:chOff x="7983415" y="6582508"/>
                <a:chExt cx="152400" cy="486507"/>
              </a:xfrm>
            </p:grpSpPr>
            <p:cxnSp>
              <p:nvCxnSpPr>
                <p:cNvPr id="240" name="Straight Connector 23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254017" y="4993425"/>
                <a:ext cx="152400" cy="122115"/>
                <a:chOff x="7983415" y="6582508"/>
                <a:chExt cx="152400" cy="486507"/>
              </a:xfrm>
            </p:grpSpPr>
            <p:cxnSp>
              <p:nvCxnSpPr>
                <p:cNvPr id="238" name="Straight Connector 23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254017" y="4519783"/>
                <a:ext cx="152400" cy="122115"/>
                <a:chOff x="7983415" y="6582508"/>
                <a:chExt cx="152400" cy="486507"/>
              </a:xfrm>
            </p:grpSpPr>
            <p:cxnSp>
              <p:nvCxnSpPr>
                <p:cNvPr id="236" name="Straight Connector 23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254017" y="4046141"/>
                <a:ext cx="152400" cy="122115"/>
                <a:chOff x="7983415" y="6582508"/>
                <a:chExt cx="152400" cy="486507"/>
              </a:xfrm>
            </p:grpSpPr>
            <p:cxnSp>
              <p:nvCxnSpPr>
                <p:cNvPr id="234" name="Straight Connector 23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254017" y="3572499"/>
                <a:ext cx="152400" cy="122115"/>
                <a:chOff x="7983415" y="6582508"/>
                <a:chExt cx="152400" cy="486507"/>
              </a:xfrm>
            </p:grpSpPr>
            <p:cxnSp>
              <p:nvCxnSpPr>
                <p:cNvPr id="232" name="Straight Connector 23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254017" y="3098857"/>
                <a:ext cx="152400" cy="122115"/>
                <a:chOff x="7983415" y="6582508"/>
                <a:chExt cx="152400" cy="486507"/>
              </a:xfrm>
            </p:grpSpPr>
            <p:cxnSp>
              <p:nvCxnSpPr>
                <p:cNvPr id="230" name="Straight Connector 22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254017" y="2625215"/>
                <a:ext cx="152400" cy="122115"/>
                <a:chOff x="7983415" y="6582508"/>
                <a:chExt cx="152400" cy="486507"/>
              </a:xfrm>
            </p:grpSpPr>
            <p:cxnSp>
              <p:nvCxnSpPr>
                <p:cNvPr id="228" name="Straight Connector 22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8" name="Group 217"/>
              <p:cNvGrpSpPr/>
              <p:nvPr userDrawn="1"/>
            </p:nvGrpSpPr>
            <p:grpSpPr>
              <a:xfrm rot="5400000">
                <a:off x="-254017" y="2151573"/>
                <a:ext cx="152400" cy="122115"/>
                <a:chOff x="7983415" y="6582508"/>
                <a:chExt cx="152400" cy="486507"/>
              </a:xfrm>
            </p:grpSpPr>
            <p:cxnSp>
              <p:nvCxnSpPr>
                <p:cNvPr id="226" name="Straight Connector 22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9" name="Group 218"/>
              <p:cNvGrpSpPr/>
              <p:nvPr userDrawn="1"/>
            </p:nvGrpSpPr>
            <p:grpSpPr>
              <a:xfrm rot="5400000">
                <a:off x="-254017" y="1677931"/>
                <a:ext cx="152400" cy="122115"/>
                <a:chOff x="7983415" y="6582508"/>
                <a:chExt cx="152400" cy="486507"/>
              </a:xfrm>
            </p:grpSpPr>
            <p:cxnSp>
              <p:nvCxnSpPr>
                <p:cNvPr id="224" name="Straight Connector 22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0" name="Group 219"/>
              <p:cNvGrpSpPr/>
              <p:nvPr userDrawn="1"/>
            </p:nvGrpSpPr>
            <p:grpSpPr>
              <a:xfrm rot="5400000">
                <a:off x="-254017" y="997340"/>
                <a:ext cx="152400" cy="122115"/>
                <a:chOff x="7983415" y="6582508"/>
                <a:chExt cx="152400" cy="486507"/>
              </a:xfrm>
            </p:grpSpPr>
            <p:cxnSp>
              <p:nvCxnSpPr>
                <p:cNvPr id="222" name="Straight Connector 22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21" name="Straight Connector 220"/>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3" name="Group 172"/>
            <p:cNvGrpSpPr/>
            <p:nvPr userDrawn="1"/>
          </p:nvGrpSpPr>
          <p:grpSpPr>
            <a:xfrm>
              <a:off x="457731" y="-141165"/>
              <a:ext cx="8226688" cy="122115"/>
              <a:chOff x="457731" y="6582508"/>
              <a:chExt cx="8226688" cy="486507"/>
            </a:xfrm>
          </p:grpSpPr>
          <p:cxnSp>
            <p:nvCxnSpPr>
              <p:cNvPr id="174" name="Straight Connector 173"/>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6" name="Group 175"/>
              <p:cNvGrpSpPr/>
              <p:nvPr userDrawn="1"/>
            </p:nvGrpSpPr>
            <p:grpSpPr>
              <a:xfrm>
                <a:off x="7986158" y="6582508"/>
                <a:ext cx="152400" cy="486507"/>
                <a:chOff x="7983415" y="6582508"/>
                <a:chExt cx="152400" cy="486507"/>
              </a:xfrm>
            </p:grpSpPr>
            <p:cxnSp>
              <p:nvCxnSpPr>
                <p:cNvPr id="207" name="Straight Connector 2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7287901" y="6582508"/>
                <a:ext cx="152400" cy="486507"/>
                <a:chOff x="7983415" y="6582508"/>
                <a:chExt cx="152400" cy="486507"/>
              </a:xfrm>
            </p:grpSpPr>
            <p:cxnSp>
              <p:nvCxnSpPr>
                <p:cNvPr id="205" name="Straight Connector 2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6589644" y="6582508"/>
                <a:ext cx="152400" cy="486507"/>
                <a:chOff x="7983415" y="6582508"/>
                <a:chExt cx="152400" cy="486507"/>
              </a:xfrm>
            </p:grpSpPr>
            <p:cxnSp>
              <p:nvCxnSpPr>
                <p:cNvPr id="203" name="Straight Connector 2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5891387" y="6582508"/>
                <a:ext cx="152400" cy="486507"/>
                <a:chOff x="7983415" y="6582508"/>
                <a:chExt cx="152400" cy="486507"/>
              </a:xfrm>
            </p:grpSpPr>
            <p:cxnSp>
              <p:nvCxnSpPr>
                <p:cNvPr id="201" name="Straight Connector 2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5193130" y="6582508"/>
                <a:ext cx="152400" cy="486507"/>
                <a:chOff x="7983415" y="6582508"/>
                <a:chExt cx="152400" cy="486507"/>
              </a:xfrm>
            </p:grpSpPr>
            <p:cxnSp>
              <p:nvCxnSpPr>
                <p:cNvPr id="199" name="Straight Connector 1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4494873" y="6582508"/>
                <a:ext cx="152400" cy="486507"/>
                <a:chOff x="7983415" y="6582508"/>
                <a:chExt cx="152400" cy="486507"/>
              </a:xfrm>
            </p:grpSpPr>
            <p:cxnSp>
              <p:nvCxnSpPr>
                <p:cNvPr id="197" name="Straight Connector 1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3796616" y="6582508"/>
                <a:ext cx="152400" cy="486507"/>
                <a:chOff x="7983415" y="6582508"/>
                <a:chExt cx="152400" cy="486507"/>
              </a:xfrm>
            </p:grpSpPr>
            <p:cxnSp>
              <p:nvCxnSpPr>
                <p:cNvPr id="195" name="Straight Connector 1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3098359" y="6582508"/>
                <a:ext cx="152400" cy="486507"/>
                <a:chOff x="7983415" y="6582508"/>
                <a:chExt cx="152400" cy="486507"/>
              </a:xfrm>
            </p:grpSpPr>
            <p:cxnSp>
              <p:nvCxnSpPr>
                <p:cNvPr id="193" name="Straight Connector 1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4" name="Group 183"/>
              <p:cNvGrpSpPr/>
              <p:nvPr userDrawn="1"/>
            </p:nvGrpSpPr>
            <p:grpSpPr>
              <a:xfrm>
                <a:off x="2400102" y="6582508"/>
                <a:ext cx="152400" cy="486507"/>
                <a:chOff x="7983415" y="6582508"/>
                <a:chExt cx="152400" cy="486507"/>
              </a:xfrm>
            </p:grpSpPr>
            <p:cxnSp>
              <p:nvCxnSpPr>
                <p:cNvPr id="191" name="Straight Connector 1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5" name="Group 184"/>
              <p:cNvGrpSpPr/>
              <p:nvPr userDrawn="1"/>
            </p:nvGrpSpPr>
            <p:grpSpPr>
              <a:xfrm>
                <a:off x="1701845" y="6582508"/>
                <a:ext cx="152400" cy="486507"/>
                <a:chOff x="7983415" y="6582508"/>
                <a:chExt cx="152400" cy="486507"/>
              </a:xfrm>
            </p:grpSpPr>
            <p:cxnSp>
              <p:nvCxnSpPr>
                <p:cNvPr id="189" name="Straight Connector 1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6" name="Group 185"/>
              <p:cNvGrpSpPr/>
              <p:nvPr userDrawn="1"/>
            </p:nvGrpSpPr>
            <p:grpSpPr>
              <a:xfrm>
                <a:off x="1003588" y="6582508"/>
                <a:ext cx="152400" cy="486507"/>
                <a:chOff x="7983415" y="6582508"/>
                <a:chExt cx="152400" cy="486507"/>
              </a:xfrm>
            </p:grpSpPr>
            <p:cxnSp>
              <p:nvCxnSpPr>
                <p:cNvPr id="187" name="Straight Connector 1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5" name="Text Placeholder 6"/>
          <p:cNvSpPr>
            <a:spLocks noGrp="1"/>
          </p:cNvSpPr>
          <p:nvPr>
            <p:ph type="body" sz="quarter" idx="14"/>
          </p:nvPr>
        </p:nvSpPr>
        <p:spPr>
          <a:xfrm>
            <a:off x="611717" y="6399212"/>
            <a:ext cx="7251344"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a:t>Click to edit Master text styles</a:t>
            </a:r>
          </a:p>
        </p:txBody>
      </p:sp>
    </p:spTree>
    <p:extLst>
      <p:ext uri="{BB962C8B-B14F-4D97-AF65-F5344CB8AC3E}">
        <p14:creationId xmlns:p14="http://schemas.microsoft.com/office/powerpoint/2010/main" val="12716646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3" name="Content Placeholder 2"/>
          <p:cNvSpPr>
            <a:spLocks noGrp="1"/>
          </p:cNvSpPr>
          <p:nvPr>
            <p:ph idx="1"/>
          </p:nvPr>
        </p:nvSpPr>
        <p:spPr>
          <a:xfrm>
            <a:off x="610310" y="1816101"/>
            <a:ext cx="2031223"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2" name="Text Placeholder 2"/>
          <p:cNvSpPr>
            <a:spLocks noGrp="1"/>
          </p:cNvSpPr>
          <p:nvPr>
            <p:ph type="body" idx="10"/>
          </p:nvPr>
        </p:nvSpPr>
        <p:spPr>
          <a:xfrm>
            <a:off x="612773" y="1134599"/>
            <a:ext cx="10969627"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9" name="Content Placeholder 2"/>
          <p:cNvSpPr>
            <a:spLocks noGrp="1"/>
          </p:cNvSpPr>
          <p:nvPr>
            <p:ph idx="11"/>
          </p:nvPr>
        </p:nvSpPr>
        <p:spPr>
          <a:xfrm>
            <a:off x="2844734" y="1816101"/>
            <a:ext cx="2031223"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1" name="Content Placeholder 2"/>
          <p:cNvSpPr>
            <a:spLocks noGrp="1"/>
          </p:cNvSpPr>
          <p:nvPr>
            <p:ph idx="12"/>
          </p:nvPr>
        </p:nvSpPr>
        <p:spPr>
          <a:xfrm>
            <a:off x="5096151" y="1816101"/>
            <a:ext cx="2031223"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2" name="Content Placeholder 2"/>
          <p:cNvSpPr>
            <a:spLocks noGrp="1"/>
          </p:cNvSpPr>
          <p:nvPr>
            <p:ph idx="13"/>
          </p:nvPr>
        </p:nvSpPr>
        <p:spPr>
          <a:xfrm>
            <a:off x="7313581" y="1816101"/>
            <a:ext cx="2031223"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3" name="Content Placeholder 2"/>
          <p:cNvSpPr>
            <a:spLocks noGrp="1"/>
          </p:cNvSpPr>
          <p:nvPr>
            <p:ph idx="14"/>
          </p:nvPr>
        </p:nvSpPr>
        <p:spPr>
          <a:xfrm>
            <a:off x="9548003" y="1816101"/>
            <a:ext cx="2031223"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79" name="Group 178"/>
          <p:cNvGrpSpPr/>
          <p:nvPr userDrawn="1"/>
        </p:nvGrpSpPr>
        <p:grpSpPr>
          <a:xfrm>
            <a:off x="-201766" y="-141165"/>
            <a:ext cx="12586564" cy="7136527"/>
            <a:chOff x="-151325" y="-141165"/>
            <a:chExt cx="9439923" cy="7136527"/>
          </a:xfrm>
        </p:grpSpPr>
        <p:grpSp>
          <p:nvGrpSpPr>
            <p:cNvPr id="180" name="Group 179"/>
            <p:cNvGrpSpPr/>
            <p:nvPr userDrawn="1"/>
          </p:nvGrpSpPr>
          <p:grpSpPr>
            <a:xfrm>
              <a:off x="457731" y="6873247"/>
              <a:ext cx="8226688" cy="122115"/>
              <a:chOff x="457731" y="6582508"/>
              <a:chExt cx="8226688" cy="486507"/>
            </a:xfrm>
          </p:grpSpPr>
          <p:cxnSp>
            <p:nvCxnSpPr>
              <p:cNvPr id="289" name="Straight Connector 288"/>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91" name="Group 290"/>
              <p:cNvGrpSpPr/>
              <p:nvPr userDrawn="1"/>
            </p:nvGrpSpPr>
            <p:grpSpPr>
              <a:xfrm>
                <a:off x="7986158" y="6582508"/>
                <a:ext cx="152400" cy="486507"/>
                <a:chOff x="7983415" y="6582508"/>
                <a:chExt cx="152400" cy="486507"/>
              </a:xfrm>
            </p:grpSpPr>
            <p:cxnSp>
              <p:nvCxnSpPr>
                <p:cNvPr id="322" name="Straight Connector 32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2" name="Group 291"/>
              <p:cNvGrpSpPr/>
              <p:nvPr userDrawn="1"/>
            </p:nvGrpSpPr>
            <p:grpSpPr>
              <a:xfrm>
                <a:off x="7287901" y="6582508"/>
                <a:ext cx="152400" cy="486507"/>
                <a:chOff x="7983415" y="6582508"/>
                <a:chExt cx="152400" cy="486507"/>
              </a:xfrm>
            </p:grpSpPr>
            <p:cxnSp>
              <p:nvCxnSpPr>
                <p:cNvPr id="320" name="Straight Connector 31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3" name="Group 292"/>
              <p:cNvGrpSpPr/>
              <p:nvPr userDrawn="1"/>
            </p:nvGrpSpPr>
            <p:grpSpPr>
              <a:xfrm>
                <a:off x="6589644" y="6582508"/>
                <a:ext cx="152400" cy="486507"/>
                <a:chOff x="7983415" y="6582508"/>
                <a:chExt cx="152400" cy="486507"/>
              </a:xfrm>
            </p:grpSpPr>
            <p:cxnSp>
              <p:nvCxnSpPr>
                <p:cNvPr id="318" name="Straight Connector 31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4" name="Group 293"/>
              <p:cNvGrpSpPr/>
              <p:nvPr userDrawn="1"/>
            </p:nvGrpSpPr>
            <p:grpSpPr>
              <a:xfrm>
                <a:off x="5891387" y="6582508"/>
                <a:ext cx="152400" cy="486507"/>
                <a:chOff x="7983415" y="6582508"/>
                <a:chExt cx="152400" cy="486507"/>
              </a:xfrm>
            </p:grpSpPr>
            <p:cxnSp>
              <p:nvCxnSpPr>
                <p:cNvPr id="316" name="Straight Connector 31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5" name="Group 294"/>
              <p:cNvGrpSpPr/>
              <p:nvPr userDrawn="1"/>
            </p:nvGrpSpPr>
            <p:grpSpPr>
              <a:xfrm>
                <a:off x="5193130" y="6582508"/>
                <a:ext cx="152400" cy="486507"/>
                <a:chOff x="7983415" y="6582508"/>
                <a:chExt cx="152400" cy="486507"/>
              </a:xfrm>
            </p:grpSpPr>
            <p:cxnSp>
              <p:nvCxnSpPr>
                <p:cNvPr id="314" name="Straight Connector 31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6" name="Group 295"/>
              <p:cNvGrpSpPr/>
              <p:nvPr userDrawn="1"/>
            </p:nvGrpSpPr>
            <p:grpSpPr>
              <a:xfrm>
                <a:off x="4494873" y="6582508"/>
                <a:ext cx="152400" cy="486507"/>
                <a:chOff x="7983415" y="6582508"/>
                <a:chExt cx="152400" cy="486507"/>
              </a:xfrm>
            </p:grpSpPr>
            <p:cxnSp>
              <p:nvCxnSpPr>
                <p:cNvPr id="312" name="Straight Connector 31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7" name="Group 296"/>
              <p:cNvGrpSpPr/>
              <p:nvPr userDrawn="1"/>
            </p:nvGrpSpPr>
            <p:grpSpPr>
              <a:xfrm>
                <a:off x="3796616" y="6582508"/>
                <a:ext cx="152400" cy="486507"/>
                <a:chOff x="7983415" y="6582508"/>
                <a:chExt cx="152400" cy="486507"/>
              </a:xfrm>
            </p:grpSpPr>
            <p:cxnSp>
              <p:nvCxnSpPr>
                <p:cNvPr id="310" name="Straight Connector 30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8" name="Group 297"/>
              <p:cNvGrpSpPr/>
              <p:nvPr userDrawn="1"/>
            </p:nvGrpSpPr>
            <p:grpSpPr>
              <a:xfrm>
                <a:off x="3098359" y="6582508"/>
                <a:ext cx="152400" cy="486507"/>
                <a:chOff x="7983415" y="6582508"/>
                <a:chExt cx="152400" cy="486507"/>
              </a:xfrm>
            </p:grpSpPr>
            <p:cxnSp>
              <p:nvCxnSpPr>
                <p:cNvPr id="308" name="Straight Connector 30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9" name="Group 298"/>
              <p:cNvGrpSpPr/>
              <p:nvPr userDrawn="1"/>
            </p:nvGrpSpPr>
            <p:grpSpPr>
              <a:xfrm>
                <a:off x="2400102" y="6582508"/>
                <a:ext cx="152400" cy="486507"/>
                <a:chOff x="7983415" y="6582508"/>
                <a:chExt cx="152400" cy="486507"/>
              </a:xfrm>
            </p:grpSpPr>
            <p:cxnSp>
              <p:nvCxnSpPr>
                <p:cNvPr id="306" name="Straight Connector 30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00" name="Group 299"/>
              <p:cNvGrpSpPr/>
              <p:nvPr userDrawn="1"/>
            </p:nvGrpSpPr>
            <p:grpSpPr>
              <a:xfrm>
                <a:off x="1701845" y="6582508"/>
                <a:ext cx="152400" cy="486507"/>
                <a:chOff x="7983415" y="6582508"/>
                <a:chExt cx="152400" cy="486507"/>
              </a:xfrm>
            </p:grpSpPr>
            <p:cxnSp>
              <p:nvCxnSpPr>
                <p:cNvPr id="304" name="Straight Connector 3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01" name="Group 300"/>
              <p:cNvGrpSpPr/>
              <p:nvPr userDrawn="1"/>
            </p:nvGrpSpPr>
            <p:grpSpPr>
              <a:xfrm>
                <a:off x="1003588" y="6582508"/>
                <a:ext cx="152400" cy="486507"/>
                <a:chOff x="7983415" y="6582508"/>
                <a:chExt cx="152400" cy="486507"/>
              </a:xfrm>
            </p:grpSpPr>
            <p:cxnSp>
              <p:nvCxnSpPr>
                <p:cNvPr id="302" name="Straight Connector 3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81" name="Group 180"/>
            <p:cNvGrpSpPr/>
            <p:nvPr userDrawn="1"/>
          </p:nvGrpSpPr>
          <p:grpSpPr>
            <a:xfrm>
              <a:off x="-151325" y="454007"/>
              <a:ext cx="122115" cy="5945205"/>
              <a:chOff x="-238875" y="454007"/>
              <a:chExt cx="122115" cy="5945205"/>
            </a:xfrm>
          </p:grpSpPr>
          <p:cxnSp>
            <p:nvCxnSpPr>
              <p:cNvPr id="254" name="Straight Connector 253"/>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55" name="Group 254"/>
              <p:cNvGrpSpPr/>
              <p:nvPr userDrawn="1"/>
            </p:nvGrpSpPr>
            <p:grpSpPr>
              <a:xfrm rot="5400000">
                <a:off x="-254017" y="5940709"/>
                <a:ext cx="152400" cy="122115"/>
                <a:chOff x="7983415" y="6582508"/>
                <a:chExt cx="152400" cy="486507"/>
              </a:xfrm>
            </p:grpSpPr>
            <p:cxnSp>
              <p:nvCxnSpPr>
                <p:cNvPr id="287" name="Straight Connector 2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6" name="Group 255"/>
              <p:cNvGrpSpPr/>
              <p:nvPr userDrawn="1"/>
            </p:nvGrpSpPr>
            <p:grpSpPr>
              <a:xfrm rot="5400000">
                <a:off x="-254017" y="5467067"/>
                <a:ext cx="152400" cy="122115"/>
                <a:chOff x="7983415" y="6582508"/>
                <a:chExt cx="152400" cy="486507"/>
              </a:xfrm>
            </p:grpSpPr>
            <p:cxnSp>
              <p:nvCxnSpPr>
                <p:cNvPr id="285" name="Straight Connector 28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7" name="Group 256"/>
              <p:cNvGrpSpPr/>
              <p:nvPr userDrawn="1"/>
            </p:nvGrpSpPr>
            <p:grpSpPr>
              <a:xfrm rot="5400000">
                <a:off x="-254017" y="4993425"/>
                <a:ext cx="152400" cy="122115"/>
                <a:chOff x="7983415" y="6582508"/>
                <a:chExt cx="152400" cy="486507"/>
              </a:xfrm>
            </p:grpSpPr>
            <p:cxnSp>
              <p:nvCxnSpPr>
                <p:cNvPr id="283" name="Straight Connector 2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8" name="Group 257"/>
              <p:cNvGrpSpPr/>
              <p:nvPr userDrawn="1"/>
            </p:nvGrpSpPr>
            <p:grpSpPr>
              <a:xfrm rot="5400000">
                <a:off x="-254017" y="4519783"/>
                <a:ext cx="152400" cy="122115"/>
                <a:chOff x="7983415" y="6582508"/>
                <a:chExt cx="152400" cy="486507"/>
              </a:xfrm>
            </p:grpSpPr>
            <p:cxnSp>
              <p:nvCxnSpPr>
                <p:cNvPr id="281" name="Straight Connector 28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9" name="Group 258"/>
              <p:cNvGrpSpPr/>
              <p:nvPr userDrawn="1"/>
            </p:nvGrpSpPr>
            <p:grpSpPr>
              <a:xfrm rot="5400000">
                <a:off x="-254017" y="4046141"/>
                <a:ext cx="152400" cy="122115"/>
                <a:chOff x="7983415" y="6582508"/>
                <a:chExt cx="152400" cy="486507"/>
              </a:xfrm>
            </p:grpSpPr>
            <p:cxnSp>
              <p:nvCxnSpPr>
                <p:cNvPr id="279" name="Straight Connector 27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0" name="Group 259"/>
              <p:cNvGrpSpPr/>
              <p:nvPr userDrawn="1"/>
            </p:nvGrpSpPr>
            <p:grpSpPr>
              <a:xfrm rot="5400000">
                <a:off x="-254017" y="3572499"/>
                <a:ext cx="152400" cy="122115"/>
                <a:chOff x="7983415" y="6582508"/>
                <a:chExt cx="152400" cy="486507"/>
              </a:xfrm>
            </p:grpSpPr>
            <p:cxnSp>
              <p:nvCxnSpPr>
                <p:cNvPr id="277" name="Straight Connector 2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1" name="Group 260"/>
              <p:cNvGrpSpPr/>
              <p:nvPr userDrawn="1"/>
            </p:nvGrpSpPr>
            <p:grpSpPr>
              <a:xfrm rot="5400000">
                <a:off x="-254017" y="3098857"/>
                <a:ext cx="152400" cy="122115"/>
                <a:chOff x="7983415" y="6582508"/>
                <a:chExt cx="152400" cy="486507"/>
              </a:xfrm>
            </p:grpSpPr>
            <p:cxnSp>
              <p:nvCxnSpPr>
                <p:cNvPr id="275" name="Straight Connector 27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2" name="Group 261"/>
              <p:cNvGrpSpPr/>
              <p:nvPr userDrawn="1"/>
            </p:nvGrpSpPr>
            <p:grpSpPr>
              <a:xfrm rot="5400000">
                <a:off x="-254017" y="2625215"/>
                <a:ext cx="152400" cy="122115"/>
                <a:chOff x="7983415" y="6582508"/>
                <a:chExt cx="152400" cy="486507"/>
              </a:xfrm>
            </p:grpSpPr>
            <p:cxnSp>
              <p:nvCxnSpPr>
                <p:cNvPr id="273" name="Straight Connector 27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3" name="Group 262"/>
              <p:cNvGrpSpPr/>
              <p:nvPr userDrawn="1"/>
            </p:nvGrpSpPr>
            <p:grpSpPr>
              <a:xfrm rot="5400000">
                <a:off x="-254017" y="2151573"/>
                <a:ext cx="152400" cy="122115"/>
                <a:chOff x="7983415" y="6582508"/>
                <a:chExt cx="152400" cy="486507"/>
              </a:xfrm>
            </p:grpSpPr>
            <p:cxnSp>
              <p:nvCxnSpPr>
                <p:cNvPr id="271" name="Straight Connector 27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4" name="Group 263"/>
              <p:cNvGrpSpPr/>
              <p:nvPr userDrawn="1"/>
            </p:nvGrpSpPr>
            <p:grpSpPr>
              <a:xfrm rot="5400000">
                <a:off x="-254017" y="1677931"/>
                <a:ext cx="152400" cy="122115"/>
                <a:chOff x="7983415" y="6582508"/>
                <a:chExt cx="152400" cy="486507"/>
              </a:xfrm>
            </p:grpSpPr>
            <p:cxnSp>
              <p:nvCxnSpPr>
                <p:cNvPr id="269" name="Straight Connector 26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5" name="Group 264"/>
              <p:cNvGrpSpPr/>
              <p:nvPr userDrawn="1"/>
            </p:nvGrpSpPr>
            <p:grpSpPr>
              <a:xfrm rot="5400000">
                <a:off x="-254017" y="997340"/>
                <a:ext cx="152400" cy="122115"/>
                <a:chOff x="7983415" y="6582508"/>
                <a:chExt cx="152400" cy="486507"/>
              </a:xfrm>
            </p:grpSpPr>
            <p:cxnSp>
              <p:nvCxnSpPr>
                <p:cNvPr id="267" name="Straight Connector 26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66" name="Straight Connector 265"/>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9166483" y="454007"/>
              <a:ext cx="122115" cy="5945205"/>
              <a:chOff x="-238875" y="454007"/>
              <a:chExt cx="122115" cy="5945205"/>
            </a:xfrm>
          </p:grpSpPr>
          <p:cxnSp>
            <p:nvCxnSpPr>
              <p:cNvPr id="219" name="Straight Connector 218"/>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20" name="Group 219"/>
              <p:cNvGrpSpPr/>
              <p:nvPr userDrawn="1"/>
            </p:nvGrpSpPr>
            <p:grpSpPr>
              <a:xfrm rot="5400000">
                <a:off x="-254017" y="5940709"/>
                <a:ext cx="152400" cy="122115"/>
                <a:chOff x="7983415" y="6582508"/>
                <a:chExt cx="152400" cy="486507"/>
              </a:xfrm>
            </p:grpSpPr>
            <p:cxnSp>
              <p:nvCxnSpPr>
                <p:cNvPr id="252" name="Straight Connector 25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1" name="Group 220"/>
              <p:cNvGrpSpPr/>
              <p:nvPr userDrawn="1"/>
            </p:nvGrpSpPr>
            <p:grpSpPr>
              <a:xfrm rot="5400000">
                <a:off x="-254017" y="5467067"/>
                <a:ext cx="152400" cy="122115"/>
                <a:chOff x="7983415" y="6582508"/>
                <a:chExt cx="152400" cy="486507"/>
              </a:xfrm>
            </p:grpSpPr>
            <p:cxnSp>
              <p:nvCxnSpPr>
                <p:cNvPr id="250" name="Straight Connector 24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2" name="Group 221"/>
              <p:cNvGrpSpPr/>
              <p:nvPr userDrawn="1"/>
            </p:nvGrpSpPr>
            <p:grpSpPr>
              <a:xfrm rot="5400000">
                <a:off x="-254017" y="4993425"/>
                <a:ext cx="152400" cy="122115"/>
                <a:chOff x="7983415" y="6582508"/>
                <a:chExt cx="152400" cy="486507"/>
              </a:xfrm>
            </p:grpSpPr>
            <p:cxnSp>
              <p:nvCxnSpPr>
                <p:cNvPr id="248" name="Straight Connector 24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3" name="Group 222"/>
              <p:cNvGrpSpPr/>
              <p:nvPr userDrawn="1"/>
            </p:nvGrpSpPr>
            <p:grpSpPr>
              <a:xfrm rot="5400000">
                <a:off x="-254017" y="4519783"/>
                <a:ext cx="152400" cy="122115"/>
                <a:chOff x="7983415" y="6582508"/>
                <a:chExt cx="152400" cy="486507"/>
              </a:xfrm>
            </p:grpSpPr>
            <p:cxnSp>
              <p:nvCxnSpPr>
                <p:cNvPr id="246" name="Straight Connector 2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4" name="Group 223"/>
              <p:cNvGrpSpPr/>
              <p:nvPr userDrawn="1"/>
            </p:nvGrpSpPr>
            <p:grpSpPr>
              <a:xfrm rot="5400000">
                <a:off x="-254017" y="4046141"/>
                <a:ext cx="152400" cy="122115"/>
                <a:chOff x="7983415" y="6582508"/>
                <a:chExt cx="152400" cy="486507"/>
              </a:xfrm>
            </p:grpSpPr>
            <p:cxnSp>
              <p:nvCxnSpPr>
                <p:cNvPr id="244" name="Straight Connector 24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userDrawn="1"/>
            </p:nvGrpSpPr>
            <p:grpSpPr>
              <a:xfrm rot="5400000">
                <a:off x="-254017" y="3572499"/>
                <a:ext cx="152400" cy="122115"/>
                <a:chOff x="7983415" y="6582508"/>
                <a:chExt cx="152400" cy="486507"/>
              </a:xfrm>
            </p:grpSpPr>
            <p:cxnSp>
              <p:nvCxnSpPr>
                <p:cNvPr id="242" name="Straight Connector 2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6" name="Group 225"/>
              <p:cNvGrpSpPr/>
              <p:nvPr userDrawn="1"/>
            </p:nvGrpSpPr>
            <p:grpSpPr>
              <a:xfrm rot="5400000">
                <a:off x="-254017" y="3098857"/>
                <a:ext cx="152400" cy="122115"/>
                <a:chOff x="7983415" y="6582508"/>
                <a:chExt cx="152400" cy="486507"/>
              </a:xfrm>
            </p:grpSpPr>
            <p:cxnSp>
              <p:nvCxnSpPr>
                <p:cNvPr id="240" name="Straight Connector 23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7" name="Group 226"/>
              <p:cNvGrpSpPr/>
              <p:nvPr userDrawn="1"/>
            </p:nvGrpSpPr>
            <p:grpSpPr>
              <a:xfrm rot="5400000">
                <a:off x="-254017" y="2625215"/>
                <a:ext cx="152400" cy="122115"/>
                <a:chOff x="7983415" y="6582508"/>
                <a:chExt cx="152400" cy="486507"/>
              </a:xfrm>
            </p:grpSpPr>
            <p:cxnSp>
              <p:nvCxnSpPr>
                <p:cNvPr id="238" name="Straight Connector 23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8" name="Group 227"/>
              <p:cNvGrpSpPr/>
              <p:nvPr userDrawn="1"/>
            </p:nvGrpSpPr>
            <p:grpSpPr>
              <a:xfrm rot="5400000">
                <a:off x="-254017" y="2151573"/>
                <a:ext cx="152400" cy="122115"/>
                <a:chOff x="7983415" y="6582508"/>
                <a:chExt cx="152400" cy="486507"/>
              </a:xfrm>
            </p:grpSpPr>
            <p:cxnSp>
              <p:nvCxnSpPr>
                <p:cNvPr id="236" name="Straight Connector 23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9" name="Group 228"/>
              <p:cNvGrpSpPr/>
              <p:nvPr userDrawn="1"/>
            </p:nvGrpSpPr>
            <p:grpSpPr>
              <a:xfrm rot="5400000">
                <a:off x="-254017" y="1677931"/>
                <a:ext cx="152400" cy="122115"/>
                <a:chOff x="7983415" y="6582508"/>
                <a:chExt cx="152400" cy="486507"/>
              </a:xfrm>
            </p:grpSpPr>
            <p:cxnSp>
              <p:nvCxnSpPr>
                <p:cNvPr id="234" name="Straight Connector 23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0" name="Group 229"/>
              <p:cNvGrpSpPr/>
              <p:nvPr userDrawn="1"/>
            </p:nvGrpSpPr>
            <p:grpSpPr>
              <a:xfrm rot="5400000">
                <a:off x="-254017" y="997340"/>
                <a:ext cx="152400" cy="122115"/>
                <a:chOff x="7983415" y="6582508"/>
                <a:chExt cx="152400" cy="486507"/>
              </a:xfrm>
            </p:grpSpPr>
            <p:cxnSp>
              <p:nvCxnSpPr>
                <p:cNvPr id="232" name="Straight Connector 23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31" name="Straight Connector 230"/>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457731" y="-141165"/>
              <a:ext cx="8226688" cy="122115"/>
              <a:chOff x="457731" y="6582508"/>
              <a:chExt cx="8226688" cy="486507"/>
            </a:xfrm>
          </p:grpSpPr>
          <p:cxnSp>
            <p:nvCxnSpPr>
              <p:cNvPr id="184" name="Straight Connector 183"/>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86" name="Group 185"/>
              <p:cNvGrpSpPr/>
              <p:nvPr userDrawn="1"/>
            </p:nvGrpSpPr>
            <p:grpSpPr>
              <a:xfrm>
                <a:off x="7986158" y="6582508"/>
                <a:ext cx="152400" cy="486507"/>
                <a:chOff x="7983415" y="6582508"/>
                <a:chExt cx="152400" cy="486507"/>
              </a:xfrm>
            </p:grpSpPr>
            <p:cxnSp>
              <p:nvCxnSpPr>
                <p:cNvPr id="217" name="Straight Connector 2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7" name="Group 186"/>
              <p:cNvGrpSpPr/>
              <p:nvPr userDrawn="1"/>
            </p:nvGrpSpPr>
            <p:grpSpPr>
              <a:xfrm>
                <a:off x="7287901" y="6582508"/>
                <a:ext cx="152400" cy="486507"/>
                <a:chOff x="7983415" y="6582508"/>
                <a:chExt cx="152400" cy="486507"/>
              </a:xfrm>
            </p:grpSpPr>
            <p:cxnSp>
              <p:nvCxnSpPr>
                <p:cNvPr id="215" name="Straight Connector 21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8" name="Group 187"/>
              <p:cNvGrpSpPr/>
              <p:nvPr userDrawn="1"/>
            </p:nvGrpSpPr>
            <p:grpSpPr>
              <a:xfrm>
                <a:off x="6589644" y="6582508"/>
                <a:ext cx="152400" cy="486507"/>
                <a:chOff x="7983415" y="6582508"/>
                <a:chExt cx="152400" cy="486507"/>
              </a:xfrm>
            </p:grpSpPr>
            <p:cxnSp>
              <p:nvCxnSpPr>
                <p:cNvPr id="213" name="Straight Connector 21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9" name="Group 188"/>
              <p:cNvGrpSpPr/>
              <p:nvPr userDrawn="1"/>
            </p:nvGrpSpPr>
            <p:grpSpPr>
              <a:xfrm>
                <a:off x="5891387" y="6582508"/>
                <a:ext cx="152400" cy="486507"/>
                <a:chOff x="7983415" y="6582508"/>
                <a:chExt cx="152400" cy="486507"/>
              </a:xfrm>
            </p:grpSpPr>
            <p:cxnSp>
              <p:nvCxnSpPr>
                <p:cNvPr id="211" name="Straight Connector 2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0" name="Group 189"/>
              <p:cNvGrpSpPr/>
              <p:nvPr userDrawn="1"/>
            </p:nvGrpSpPr>
            <p:grpSpPr>
              <a:xfrm>
                <a:off x="5193130" y="6582508"/>
                <a:ext cx="152400" cy="486507"/>
                <a:chOff x="7983415" y="6582508"/>
                <a:chExt cx="152400" cy="486507"/>
              </a:xfrm>
            </p:grpSpPr>
            <p:cxnSp>
              <p:nvCxnSpPr>
                <p:cNvPr id="209" name="Straight Connector 2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1" name="Group 190"/>
              <p:cNvGrpSpPr/>
              <p:nvPr userDrawn="1"/>
            </p:nvGrpSpPr>
            <p:grpSpPr>
              <a:xfrm>
                <a:off x="4494873" y="6582508"/>
                <a:ext cx="152400" cy="486507"/>
                <a:chOff x="7983415" y="6582508"/>
                <a:chExt cx="152400" cy="486507"/>
              </a:xfrm>
            </p:grpSpPr>
            <p:cxnSp>
              <p:nvCxnSpPr>
                <p:cNvPr id="207" name="Straight Connector 2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2" name="Group 191"/>
              <p:cNvGrpSpPr/>
              <p:nvPr userDrawn="1"/>
            </p:nvGrpSpPr>
            <p:grpSpPr>
              <a:xfrm>
                <a:off x="3796616" y="6582508"/>
                <a:ext cx="152400" cy="486507"/>
                <a:chOff x="7983415" y="6582508"/>
                <a:chExt cx="152400" cy="486507"/>
              </a:xfrm>
            </p:grpSpPr>
            <p:cxnSp>
              <p:nvCxnSpPr>
                <p:cNvPr id="205" name="Straight Connector 2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3" name="Group 192"/>
              <p:cNvGrpSpPr/>
              <p:nvPr userDrawn="1"/>
            </p:nvGrpSpPr>
            <p:grpSpPr>
              <a:xfrm>
                <a:off x="3098359" y="6582508"/>
                <a:ext cx="152400" cy="486507"/>
                <a:chOff x="7983415" y="6582508"/>
                <a:chExt cx="152400" cy="486507"/>
              </a:xfrm>
            </p:grpSpPr>
            <p:cxnSp>
              <p:nvCxnSpPr>
                <p:cNvPr id="203" name="Straight Connector 2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4" name="Group 193"/>
              <p:cNvGrpSpPr/>
              <p:nvPr userDrawn="1"/>
            </p:nvGrpSpPr>
            <p:grpSpPr>
              <a:xfrm>
                <a:off x="2400102" y="6582508"/>
                <a:ext cx="152400" cy="486507"/>
                <a:chOff x="7983415" y="6582508"/>
                <a:chExt cx="152400" cy="486507"/>
              </a:xfrm>
            </p:grpSpPr>
            <p:cxnSp>
              <p:nvCxnSpPr>
                <p:cNvPr id="201" name="Straight Connector 2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5" name="Group 194"/>
              <p:cNvGrpSpPr/>
              <p:nvPr userDrawn="1"/>
            </p:nvGrpSpPr>
            <p:grpSpPr>
              <a:xfrm>
                <a:off x="1701845" y="6582508"/>
                <a:ext cx="152400" cy="486507"/>
                <a:chOff x="7983415" y="6582508"/>
                <a:chExt cx="152400" cy="486507"/>
              </a:xfrm>
            </p:grpSpPr>
            <p:cxnSp>
              <p:nvCxnSpPr>
                <p:cNvPr id="199" name="Straight Connector 1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6" name="Group 195"/>
              <p:cNvGrpSpPr/>
              <p:nvPr userDrawn="1"/>
            </p:nvGrpSpPr>
            <p:grpSpPr>
              <a:xfrm>
                <a:off x="1003588" y="6582508"/>
                <a:ext cx="152400" cy="486507"/>
                <a:chOff x="7983415" y="6582508"/>
                <a:chExt cx="152400" cy="486507"/>
              </a:xfrm>
            </p:grpSpPr>
            <p:cxnSp>
              <p:nvCxnSpPr>
                <p:cNvPr id="197" name="Straight Connector 1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6" name="Text Placeholder 6"/>
          <p:cNvSpPr>
            <a:spLocks noGrp="1"/>
          </p:cNvSpPr>
          <p:nvPr>
            <p:ph type="body" sz="quarter" idx="15"/>
          </p:nvPr>
        </p:nvSpPr>
        <p:spPr>
          <a:xfrm>
            <a:off x="611717" y="6399212"/>
            <a:ext cx="7251344"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a:t>Click to edit Master text styles</a:t>
            </a:r>
          </a:p>
        </p:txBody>
      </p:sp>
    </p:spTree>
    <p:extLst>
      <p:ext uri="{BB962C8B-B14F-4D97-AF65-F5344CB8AC3E}">
        <p14:creationId xmlns:p14="http://schemas.microsoft.com/office/powerpoint/2010/main" val="12926827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Split Horizontal">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3" name="Content Placeholder 2"/>
          <p:cNvSpPr>
            <a:spLocks noGrp="1"/>
          </p:cNvSpPr>
          <p:nvPr>
            <p:ph idx="1"/>
          </p:nvPr>
        </p:nvSpPr>
        <p:spPr>
          <a:xfrm>
            <a:off x="610310" y="2762474"/>
            <a:ext cx="2589828" cy="17204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2" name="Text Placeholder 2"/>
          <p:cNvSpPr>
            <a:spLocks noGrp="1"/>
          </p:cNvSpPr>
          <p:nvPr>
            <p:ph type="body" idx="10"/>
          </p:nvPr>
        </p:nvSpPr>
        <p:spPr>
          <a:xfrm>
            <a:off x="612773" y="1134599"/>
            <a:ext cx="10969627"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6" name="Content Placeholder 2"/>
          <p:cNvSpPr>
            <a:spLocks noGrp="1"/>
          </p:cNvSpPr>
          <p:nvPr>
            <p:ph idx="11"/>
          </p:nvPr>
        </p:nvSpPr>
        <p:spPr>
          <a:xfrm>
            <a:off x="3403339" y="2762474"/>
            <a:ext cx="2589828" cy="17204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7" name="Content Placeholder 2"/>
          <p:cNvSpPr>
            <a:spLocks noGrp="1"/>
          </p:cNvSpPr>
          <p:nvPr>
            <p:ph idx="12"/>
          </p:nvPr>
        </p:nvSpPr>
        <p:spPr>
          <a:xfrm>
            <a:off x="6196369" y="2762474"/>
            <a:ext cx="2589828" cy="17204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8" name="Content Placeholder 2"/>
          <p:cNvSpPr>
            <a:spLocks noGrp="1"/>
          </p:cNvSpPr>
          <p:nvPr>
            <p:ph idx="13"/>
          </p:nvPr>
        </p:nvSpPr>
        <p:spPr>
          <a:xfrm>
            <a:off x="8992573" y="2762474"/>
            <a:ext cx="2589828" cy="17204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69" name="Group 168"/>
          <p:cNvGrpSpPr/>
          <p:nvPr userDrawn="1"/>
        </p:nvGrpSpPr>
        <p:grpSpPr>
          <a:xfrm>
            <a:off x="-201766" y="-141165"/>
            <a:ext cx="12586564" cy="7136527"/>
            <a:chOff x="-151325" y="-141165"/>
            <a:chExt cx="9439923" cy="7136527"/>
          </a:xfrm>
        </p:grpSpPr>
        <p:grpSp>
          <p:nvGrpSpPr>
            <p:cNvPr id="170" name="Group 169"/>
            <p:cNvGrpSpPr/>
            <p:nvPr userDrawn="1"/>
          </p:nvGrpSpPr>
          <p:grpSpPr>
            <a:xfrm>
              <a:off x="457731" y="6873247"/>
              <a:ext cx="8226688" cy="122115"/>
              <a:chOff x="457731" y="6582508"/>
              <a:chExt cx="8226688" cy="486507"/>
            </a:xfrm>
          </p:grpSpPr>
          <p:cxnSp>
            <p:nvCxnSpPr>
              <p:cNvPr id="279" name="Straight Connector 278"/>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81" name="Group 280"/>
              <p:cNvGrpSpPr/>
              <p:nvPr userDrawn="1"/>
            </p:nvGrpSpPr>
            <p:grpSpPr>
              <a:xfrm>
                <a:off x="7986158" y="6582508"/>
                <a:ext cx="152400" cy="486507"/>
                <a:chOff x="7983415" y="6582508"/>
                <a:chExt cx="152400" cy="486507"/>
              </a:xfrm>
            </p:grpSpPr>
            <p:cxnSp>
              <p:nvCxnSpPr>
                <p:cNvPr id="312" name="Straight Connector 31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7287901" y="6582508"/>
                <a:ext cx="152400" cy="486507"/>
                <a:chOff x="7983415" y="6582508"/>
                <a:chExt cx="152400" cy="486507"/>
              </a:xfrm>
            </p:grpSpPr>
            <p:cxnSp>
              <p:nvCxnSpPr>
                <p:cNvPr id="310" name="Straight Connector 30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6589644" y="6582508"/>
                <a:ext cx="152400" cy="486507"/>
                <a:chOff x="7983415" y="6582508"/>
                <a:chExt cx="152400" cy="486507"/>
              </a:xfrm>
            </p:grpSpPr>
            <p:cxnSp>
              <p:nvCxnSpPr>
                <p:cNvPr id="308" name="Straight Connector 30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5891387" y="6582508"/>
                <a:ext cx="152400" cy="486507"/>
                <a:chOff x="7983415" y="6582508"/>
                <a:chExt cx="152400" cy="486507"/>
              </a:xfrm>
            </p:grpSpPr>
            <p:cxnSp>
              <p:nvCxnSpPr>
                <p:cNvPr id="306" name="Straight Connector 30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5193130" y="6582508"/>
                <a:ext cx="152400" cy="486507"/>
                <a:chOff x="7983415" y="6582508"/>
                <a:chExt cx="152400" cy="486507"/>
              </a:xfrm>
            </p:grpSpPr>
            <p:cxnSp>
              <p:nvCxnSpPr>
                <p:cNvPr id="304" name="Straight Connector 3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4494873" y="6582508"/>
                <a:ext cx="152400" cy="486507"/>
                <a:chOff x="7983415" y="6582508"/>
                <a:chExt cx="152400" cy="486507"/>
              </a:xfrm>
            </p:grpSpPr>
            <p:cxnSp>
              <p:nvCxnSpPr>
                <p:cNvPr id="302" name="Straight Connector 3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3796616" y="6582508"/>
                <a:ext cx="152400" cy="486507"/>
                <a:chOff x="7983415" y="6582508"/>
                <a:chExt cx="152400" cy="486507"/>
              </a:xfrm>
            </p:grpSpPr>
            <p:cxnSp>
              <p:nvCxnSpPr>
                <p:cNvPr id="300" name="Straight Connector 2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3098359" y="6582508"/>
                <a:ext cx="152400" cy="486507"/>
                <a:chOff x="7983415" y="6582508"/>
                <a:chExt cx="152400" cy="486507"/>
              </a:xfrm>
            </p:grpSpPr>
            <p:cxnSp>
              <p:nvCxnSpPr>
                <p:cNvPr id="298" name="Straight Connector 2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9" name="Group 288"/>
              <p:cNvGrpSpPr/>
              <p:nvPr userDrawn="1"/>
            </p:nvGrpSpPr>
            <p:grpSpPr>
              <a:xfrm>
                <a:off x="2400102" y="6582508"/>
                <a:ext cx="152400" cy="486507"/>
                <a:chOff x="7983415" y="6582508"/>
                <a:chExt cx="152400" cy="486507"/>
              </a:xfrm>
            </p:grpSpPr>
            <p:cxnSp>
              <p:nvCxnSpPr>
                <p:cNvPr id="296" name="Straight Connector 2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0" name="Group 289"/>
              <p:cNvGrpSpPr/>
              <p:nvPr userDrawn="1"/>
            </p:nvGrpSpPr>
            <p:grpSpPr>
              <a:xfrm>
                <a:off x="1701845" y="6582508"/>
                <a:ext cx="152400" cy="486507"/>
                <a:chOff x="7983415" y="6582508"/>
                <a:chExt cx="152400" cy="486507"/>
              </a:xfrm>
            </p:grpSpPr>
            <p:cxnSp>
              <p:nvCxnSpPr>
                <p:cNvPr id="294" name="Straight Connector 2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1" name="Group 290"/>
              <p:cNvGrpSpPr/>
              <p:nvPr userDrawn="1"/>
            </p:nvGrpSpPr>
            <p:grpSpPr>
              <a:xfrm>
                <a:off x="1003588" y="6582508"/>
                <a:ext cx="152400" cy="486507"/>
                <a:chOff x="7983415" y="6582508"/>
                <a:chExt cx="152400" cy="486507"/>
              </a:xfrm>
            </p:grpSpPr>
            <p:cxnSp>
              <p:nvCxnSpPr>
                <p:cNvPr id="292" name="Straight Connector 2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71" name="Group 170"/>
            <p:cNvGrpSpPr/>
            <p:nvPr userDrawn="1"/>
          </p:nvGrpSpPr>
          <p:grpSpPr>
            <a:xfrm>
              <a:off x="-151325" y="454007"/>
              <a:ext cx="122115" cy="5945205"/>
              <a:chOff x="-238875" y="454007"/>
              <a:chExt cx="122115" cy="5945205"/>
            </a:xfrm>
          </p:grpSpPr>
          <p:cxnSp>
            <p:nvCxnSpPr>
              <p:cNvPr id="244" name="Straight Connector 243"/>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5" name="Group 244"/>
              <p:cNvGrpSpPr/>
              <p:nvPr userDrawn="1"/>
            </p:nvGrpSpPr>
            <p:grpSpPr>
              <a:xfrm rot="5400000">
                <a:off x="-254017" y="5940709"/>
                <a:ext cx="152400" cy="122115"/>
                <a:chOff x="7983415" y="6582508"/>
                <a:chExt cx="152400" cy="486507"/>
              </a:xfrm>
            </p:grpSpPr>
            <p:cxnSp>
              <p:nvCxnSpPr>
                <p:cNvPr id="277" name="Straight Connector 2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254017" y="5467067"/>
                <a:ext cx="152400" cy="122115"/>
                <a:chOff x="7983415" y="6582508"/>
                <a:chExt cx="152400" cy="486507"/>
              </a:xfrm>
            </p:grpSpPr>
            <p:cxnSp>
              <p:nvCxnSpPr>
                <p:cNvPr id="275" name="Straight Connector 27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254017" y="4993425"/>
                <a:ext cx="152400" cy="122115"/>
                <a:chOff x="7983415" y="6582508"/>
                <a:chExt cx="152400" cy="486507"/>
              </a:xfrm>
            </p:grpSpPr>
            <p:cxnSp>
              <p:nvCxnSpPr>
                <p:cNvPr id="273" name="Straight Connector 27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254017" y="4519783"/>
                <a:ext cx="152400" cy="122115"/>
                <a:chOff x="7983415" y="6582508"/>
                <a:chExt cx="152400" cy="486507"/>
              </a:xfrm>
            </p:grpSpPr>
            <p:cxnSp>
              <p:nvCxnSpPr>
                <p:cNvPr id="271" name="Straight Connector 27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254017" y="4046141"/>
                <a:ext cx="152400" cy="122115"/>
                <a:chOff x="7983415" y="6582508"/>
                <a:chExt cx="152400" cy="486507"/>
              </a:xfrm>
            </p:grpSpPr>
            <p:cxnSp>
              <p:nvCxnSpPr>
                <p:cNvPr id="269" name="Straight Connector 26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254017" y="3572499"/>
                <a:ext cx="152400" cy="122115"/>
                <a:chOff x="7983415" y="6582508"/>
                <a:chExt cx="152400" cy="486507"/>
              </a:xfrm>
            </p:grpSpPr>
            <p:cxnSp>
              <p:nvCxnSpPr>
                <p:cNvPr id="267" name="Straight Connector 26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254017" y="3098857"/>
                <a:ext cx="152400" cy="122115"/>
                <a:chOff x="7983415" y="6582508"/>
                <a:chExt cx="152400" cy="486507"/>
              </a:xfrm>
            </p:grpSpPr>
            <p:cxnSp>
              <p:nvCxnSpPr>
                <p:cNvPr id="265" name="Straight Connector 26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254017" y="2625215"/>
                <a:ext cx="152400" cy="122115"/>
                <a:chOff x="7983415" y="6582508"/>
                <a:chExt cx="152400" cy="486507"/>
              </a:xfrm>
            </p:grpSpPr>
            <p:cxnSp>
              <p:nvCxnSpPr>
                <p:cNvPr id="263" name="Straight Connector 26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3" name="Group 252"/>
              <p:cNvGrpSpPr/>
              <p:nvPr userDrawn="1"/>
            </p:nvGrpSpPr>
            <p:grpSpPr>
              <a:xfrm rot="5400000">
                <a:off x="-254017" y="2151573"/>
                <a:ext cx="152400" cy="122115"/>
                <a:chOff x="7983415" y="6582508"/>
                <a:chExt cx="152400" cy="486507"/>
              </a:xfrm>
            </p:grpSpPr>
            <p:cxnSp>
              <p:nvCxnSpPr>
                <p:cNvPr id="261" name="Straight Connector 26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4" name="Group 253"/>
              <p:cNvGrpSpPr/>
              <p:nvPr userDrawn="1"/>
            </p:nvGrpSpPr>
            <p:grpSpPr>
              <a:xfrm rot="5400000">
                <a:off x="-254017" y="1677931"/>
                <a:ext cx="152400" cy="122115"/>
                <a:chOff x="7983415" y="6582508"/>
                <a:chExt cx="152400" cy="486507"/>
              </a:xfrm>
            </p:grpSpPr>
            <p:cxnSp>
              <p:nvCxnSpPr>
                <p:cNvPr id="259" name="Straight Connector 25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5" name="Group 254"/>
              <p:cNvGrpSpPr/>
              <p:nvPr userDrawn="1"/>
            </p:nvGrpSpPr>
            <p:grpSpPr>
              <a:xfrm rot="5400000">
                <a:off x="-254017" y="997340"/>
                <a:ext cx="152400" cy="122115"/>
                <a:chOff x="7983415" y="6582508"/>
                <a:chExt cx="152400" cy="486507"/>
              </a:xfrm>
            </p:grpSpPr>
            <p:cxnSp>
              <p:nvCxnSpPr>
                <p:cNvPr id="257" name="Straight Connector 25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6" name="Straight Connector 255"/>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2" name="Group 171"/>
            <p:cNvGrpSpPr/>
            <p:nvPr userDrawn="1"/>
          </p:nvGrpSpPr>
          <p:grpSpPr>
            <a:xfrm>
              <a:off x="9166483" y="454007"/>
              <a:ext cx="122115" cy="5945205"/>
              <a:chOff x="-238875" y="454007"/>
              <a:chExt cx="122115" cy="5945205"/>
            </a:xfrm>
          </p:grpSpPr>
          <p:cxnSp>
            <p:nvCxnSpPr>
              <p:cNvPr id="209" name="Straight Connector 208"/>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10" name="Group 209"/>
              <p:cNvGrpSpPr/>
              <p:nvPr userDrawn="1"/>
            </p:nvGrpSpPr>
            <p:grpSpPr>
              <a:xfrm rot="5400000">
                <a:off x="-254017" y="5940709"/>
                <a:ext cx="152400" cy="122115"/>
                <a:chOff x="7983415" y="6582508"/>
                <a:chExt cx="152400" cy="486507"/>
              </a:xfrm>
            </p:grpSpPr>
            <p:cxnSp>
              <p:nvCxnSpPr>
                <p:cNvPr id="242" name="Straight Connector 2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254017" y="5467067"/>
                <a:ext cx="152400" cy="122115"/>
                <a:chOff x="7983415" y="6582508"/>
                <a:chExt cx="152400" cy="486507"/>
              </a:xfrm>
            </p:grpSpPr>
            <p:cxnSp>
              <p:nvCxnSpPr>
                <p:cNvPr id="240" name="Straight Connector 23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254017" y="4993425"/>
                <a:ext cx="152400" cy="122115"/>
                <a:chOff x="7983415" y="6582508"/>
                <a:chExt cx="152400" cy="486507"/>
              </a:xfrm>
            </p:grpSpPr>
            <p:cxnSp>
              <p:nvCxnSpPr>
                <p:cNvPr id="238" name="Straight Connector 23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254017" y="4519783"/>
                <a:ext cx="152400" cy="122115"/>
                <a:chOff x="7983415" y="6582508"/>
                <a:chExt cx="152400" cy="486507"/>
              </a:xfrm>
            </p:grpSpPr>
            <p:cxnSp>
              <p:nvCxnSpPr>
                <p:cNvPr id="236" name="Straight Connector 23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254017" y="4046141"/>
                <a:ext cx="152400" cy="122115"/>
                <a:chOff x="7983415" y="6582508"/>
                <a:chExt cx="152400" cy="486507"/>
              </a:xfrm>
            </p:grpSpPr>
            <p:cxnSp>
              <p:nvCxnSpPr>
                <p:cNvPr id="234" name="Straight Connector 23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254017" y="3572499"/>
                <a:ext cx="152400" cy="122115"/>
                <a:chOff x="7983415" y="6582508"/>
                <a:chExt cx="152400" cy="486507"/>
              </a:xfrm>
            </p:grpSpPr>
            <p:cxnSp>
              <p:nvCxnSpPr>
                <p:cNvPr id="232" name="Straight Connector 23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254017" y="3098857"/>
                <a:ext cx="152400" cy="122115"/>
                <a:chOff x="7983415" y="6582508"/>
                <a:chExt cx="152400" cy="486507"/>
              </a:xfrm>
            </p:grpSpPr>
            <p:cxnSp>
              <p:nvCxnSpPr>
                <p:cNvPr id="230" name="Straight Connector 22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254017" y="2625215"/>
                <a:ext cx="152400" cy="122115"/>
                <a:chOff x="7983415" y="6582508"/>
                <a:chExt cx="152400" cy="486507"/>
              </a:xfrm>
            </p:grpSpPr>
            <p:cxnSp>
              <p:nvCxnSpPr>
                <p:cNvPr id="228" name="Straight Connector 22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8" name="Group 217"/>
              <p:cNvGrpSpPr/>
              <p:nvPr userDrawn="1"/>
            </p:nvGrpSpPr>
            <p:grpSpPr>
              <a:xfrm rot="5400000">
                <a:off x="-254017" y="2151573"/>
                <a:ext cx="152400" cy="122115"/>
                <a:chOff x="7983415" y="6582508"/>
                <a:chExt cx="152400" cy="486507"/>
              </a:xfrm>
            </p:grpSpPr>
            <p:cxnSp>
              <p:nvCxnSpPr>
                <p:cNvPr id="226" name="Straight Connector 22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9" name="Group 218"/>
              <p:cNvGrpSpPr/>
              <p:nvPr userDrawn="1"/>
            </p:nvGrpSpPr>
            <p:grpSpPr>
              <a:xfrm rot="5400000">
                <a:off x="-254017" y="1677931"/>
                <a:ext cx="152400" cy="122115"/>
                <a:chOff x="7983415" y="6582508"/>
                <a:chExt cx="152400" cy="486507"/>
              </a:xfrm>
            </p:grpSpPr>
            <p:cxnSp>
              <p:nvCxnSpPr>
                <p:cNvPr id="224" name="Straight Connector 22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0" name="Group 219"/>
              <p:cNvGrpSpPr/>
              <p:nvPr userDrawn="1"/>
            </p:nvGrpSpPr>
            <p:grpSpPr>
              <a:xfrm rot="5400000">
                <a:off x="-254017" y="997340"/>
                <a:ext cx="152400" cy="122115"/>
                <a:chOff x="7983415" y="6582508"/>
                <a:chExt cx="152400" cy="486507"/>
              </a:xfrm>
            </p:grpSpPr>
            <p:cxnSp>
              <p:nvCxnSpPr>
                <p:cNvPr id="222" name="Straight Connector 22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21" name="Straight Connector 220"/>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3" name="Group 172"/>
            <p:cNvGrpSpPr/>
            <p:nvPr userDrawn="1"/>
          </p:nvGrpSpPr>
          <p:grpSpPr>
            <a:xfrm>
              <a:off x="457731" y="-141165"/>
              <a:ext cx="8226688" cy="122115"/>
              <a:chOff x="457731" y="6582508"/>
              <a:chExt cx="8226688" cy="486507"/>
            </a:xfrm>
          </p:grpSpPr>
          <p:cxnSp>
            <p:nvCxnSpPr>
              <p:cNvPr id="174" name="Straight Connector 173"/>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6" name="Group 175"/>
              <p:cNvGrpSpPr/>
              <p:nvPr userDrawn="1"/>
            </p:nvGrpSpPr>
            <p:grpSpPr>
              <a:xfrm>
                <a:off x="7986158" y="6582508"/>
                <a:ext cx="152400" cy="486507"/>
                <a:chOff x="7983415" y="6582508"/>
                <a:chExt cx="152400" cy="486507"/>
              </a:xfrm>
            </p:grpSpPr>
            <p:cxnSp>
              <p:nvCxnSpPr>
                <p:cNvPr id="207" name="Straight Connector 2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7287901" y="6582508"/>
                <a:ext cx="152400" cy="486507"/>
                <a:chOff x="7983415" y="6582508"/>
                <a:chExt cx="152400" cy="486507"/>
              </a:xfrm>
            </p:grpSpPr>
            <p:cxnSp>
              <p:nvCxnSpPr>
                <p:cNvPr id="205" name="Straight Connector 2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6589644" y="6582508"/>
                <a:ext cx="152400" cy="486507"/>
                <a:chOff x="7983415" y="6582508"/>
                <a:chExt cx="152400" cy="486507"/>
              </a:xfrm>
            </p:grpSpPr>
            <p:cxnSp>
              <p:nvCxnSpPr>
                <p:cNvPr id="203" name="Straight Connector 2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5891387" y="6582508"/>
                <a:ext cx="152400" cy="486507"/>
                <a:chOff x="7983415" y="6582508"/>
                <a:chExt cx="152400" cy="486507"/>
              </a:xfrm>
            </p:grpSpPr>
            <p:cxnSp>
              <p:nvCxnSpPr>
                <p:cNvPr id="201" name="Straight Connector 2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5193130" y="6582508"/>
                <a:ext cx="152400" cy="486507"/>
                <a:chOff x="7983415" y="6582508"/>
                <a:chExt cx="152400" cy="486507"/>
              </a:xfrm>
            </p:grpSpPr>
            <p:cxnSp>
              <p:nvCxnSpPr>
                <p:cNvPr id="199" name="Straight Connector 1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4494873" y="6582508"/>
                <a:ext cx="152400" cy="486507"/>
                <a:chOff x="7983415" y="6582508"/>
                <a:chExt cx="152400" cy="486507"/>
              </a:xfrm>
            </p:grpSpPr>
            <p:cxnSp>
              <p:nvCxnSpPr>
                <p:cNvPr id="197" name="Straight Connector 1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3796616" y="6582508"/>
                <a:ext cx="152400" cy="486507"/>
                <a:chOff x="7983415" y="6582508"/>
                <a:chExt cx="152400" cy="486507"/>
              </a:xfrm>
            </p:grpSpPr>
            <p:cxnSp>
              <p:nvCxnSpPr>
                <p:cNvPr id="195" name="Straight Connector 1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3098359" y="6582508"/>
                <a:ext cx="152400" cy="486507"/>
                <a:chOff x="7983415" y="6582508"/>
                <a:chExt cx="152400" cy="486507"/>
              </a:xfrm>
            </p:grpSpPr>
            <p:cxnSp>
              <p:nvCxnSpPr>
                <p:cNvPr id="193" name="Straight Connector 1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4" name="Group 183"/>
              <p:cNvGrpSpPr/>
              <p:nvPr userDrawn="1"/>
            </p:nvGrpSpPr>
            <p:grpSpPr>
              <a:xfrm>
                <a:off x="2400102" y="6582508"/>
                <a:ext cx="152400" cy="486507"/>
                <a:chOff x="7983415" y="6582508"/>
                <a:chExt cx="152400" cy="486507"/>
              </a:xfrm>
            </p:grpSpPr>
            <p:cxnSp>
              <p:nvCxnSpPr>
                <p:cNvPr id="191" name="Straight Connector 1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5" name="Group 184"/>
              <p:cNvGrpSpPr/>
              <p:nvPr userDrawn="1"/>
            </p:nvGrpSpPr>
            <p:grpSpPr>
              <a:xfrm>
                <a:off x="1701845" y="6582508"/>
                <a:ext cx="152400" cy="486507"/>
                <a:chOff x="7983415" y="6582508"/>
                <a:chExt cx="152400" cy="486507"/>
              </a:xfrm>
            </p:grpSpPr>
            <p:cxnSp>
              <p:nvCxnSpPr>
                <p:cNvPr id="189" name="Straight Connector 1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6" name="Group 185"/>
              <p:cNvGrpSpPr/>
              <p:nvPr userDrawn="1"/>
            </p:nvGrpSpPr>
            <p:grpSpPr>
              <a:xfrm>
                <a:off x="1003588" y="6582508"/>
                <a:ext cx="152400" cy="486507"/>
                <a:chOff x="7983415" y="6582508"/>
                <a:chExt cx="152400" cy="486507"/>
              </a:xfrm>
            </p:grpSpPr>
            <p:cxnSp>
              <p:nvCxnSpPr>
                <p:cNvPr id="187" name="Straight Connector 1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5" name="Content Placeholder 2"/>
          <p:cNvSpPr>
            <a:spLocks noGrp="1"/>
          </p:cNvSpPr>
          <p:nvPr>
            <p:ph idx="14"/>
          </p:nvPr>
        </p:nvSpPr>
        <p:spPr>
          <a:xfrm>
            <a:off x="610310" y="5129000"/>
            <a:ext cx="2589828" cy="17204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6" name="Content Placeholder 2"/>
          <p:cNvSpPr>
            <a:spLocks noGrp="1"/>
          </p:cNvSpPr>
          <p:nvPr>
            <p:ph idx="15"/>
          </p:nvPr>
        </p:nvSpPr>
        <p:spPr>
          <a:xfrm>
            <a:off x="3403339" y="5129000"/>
            <a:ext cx="2589828" cy="17204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7" name="Content Placeholder 2"/>
          <p:cNvSpPr>
            <a:spLocks noGrp="1"/>
          </p:cNvSpPr>
          <p:nvPr>
            <p:ph idx="16"/>
          </p:nvPr>
        </p:nvSpPr>
        <p:spPr>
          <a:xfrm>
            <a:off x="6196369" y="5129000"/>
            <a:ext cx="2589828" cy="17204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8" name="Content Placeholder 2"/>
          <p:cNvSpPr>
            <a:spLocks noGrp="1"/>
          </p:cNvSpPr>
          <p:nvPr>
            <p:ph idx="17"/>
          </p:nvPr>
        </p:nvSpPr>
        <p:spPr>
          <a:xfrm>
            <a:off x="8992573" y="5129000"/>
            <a:ext cx="2589828" cy="17204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9" name="Text Placeholder 6"/>
          <p:cNvSpPr>
            <a:spLocks noGrp="1"/>
          </p:cNvSpPr>
          <p:nvPr>
            <p:ph type="body" sz="quarter" idx="18"/>
          </p:nvPr>
        </p:nvSpPr>
        <p:spPr>
          <a:xfrm>
            <a:off x="611717" y="6399212"/>
            <a:ext cx="7251344"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a:t>Click to edit Master text styles</a:t>
            </a:r>
          </a:p>
        </p:txBody>
      </p:sp>
    </p:spTree>
    <p:extLst>
      <p:ext uri="{BB962C8B-B14F-4D97-AF65-F5344CB8AC3E}">
        <p14:creationId xmlns:p14="http://schemas.microsoft.com/office/powerpoint/2010/main" val="33931912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No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53" name="Content Placeholder 2"/>
          <p:cNvSpPr>
            <a:spLocks noGrp="1"/>
          </p:cNvSpPr>
          <p:nvPr>
            <p:ph idx="1"/>
          </p:nvPr>
        </p:nvSpPr>
        <p:spPr>
          <a:xfrm>
            <a:off x="610310" y="1134599"/>
            <a:ext cx="5382857" cy="52646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4" name="Content Placeholder 2"/>
          <p:cNvSpPr>
            <a:spLocks noGrp="1"/>
          </p:cNvSpPr>
          <p:nvPr>
            <p:ph idx="12"/>
          </p:nvPr>
        </p:nvSpPr>
        <p:spPr>
          <a:xfrm>
            <a:off x="6196369" y="1134599"/>
            <a:ext cx="5382857" cy="52646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51" name="Group 150"/>
          <p:cNvGrpSpPr/>
          <p:nvPr userDrawn="1"/>
        </p:nvGrpSpPr>
        <p:grpSpPr>
          <a:xfrm>
            <a:off x="-201766" y="-141165"/>
            <a:ext cx="12586564" cy="7136527"/>
            <a:chOff x="-151325" y="-141165"/>
            <a:chExt cx="9439923" cy="7136527"/>
          </a:xfrm>
        </p:grpSpPr>
        <p:grpSp>
          <p:nvGrpSpPr>
            <p:cNvPr id="155" name="Group 154"/>
            <p:cNvGrpSpPr/>
            <p:nvPr userDrawn="1"/>
          </p:nvGrpSpPr>
          <p:grpSpPr>
            <a:xfrm>
              <a:off x="457731" y="6873247"/>
              <a:ext cx="8226688" cy="122115"/>
              <a:chOff x="457731" y="6582508"/>
              <a:chExt cx="8226688" cy="486507"/>
            </a:xfrm>
          </p:grpSpPr>
          <p:cxnSp>
            <p:nvCxnSpPr>
              <p:cNvPr id="264" name="Straight Connector 263"/>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66" name="Group 265"/>
              <p:cNvGrpSpPr/>
              <p:nvPr userDrawn="1"/>
            </p:nvGrpSpPr>
            <p:grpSpPr>
              <a:xfrm>
                <a:off x="7986158"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7" name="Group 266"/>
              <p:cNvGrpSpPr/>
              <p:nvPr userDrawn="1"/>
            </p:nvGrpSpPr>
            <p:grpSpPr>
              <a:xfrm>
                <a:off x="7287901"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8" name="Group 267"/>
              <p:cNvGrpSpPr/>
              <p:nvPr userDrawn="1"/>
            </p:nvGrpSpPr>
            <p:grpSpPr>
              <a:xfrm>
                <a:off x="6589644"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9" name="Group 268"/>
              <p:cNvGrpSpPr/>
              <p:nvPr userDrawn="1"/>
            </p:nvGrpSpPr>
            <p:grpSpPr>
              <a:xfrm>
                <a:off x="5891387"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0" name="Group 269"/>
              <p:cNvGrpSpPr/>
              <p:nvPr userDrawn="1"/>
            </p:nvGrpSpPr>
            <p:grpSpPr>
              <a:xfrm>
                <a:off x="5193130"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1" name="Group 270"/>
              <p:cNvGrpSpPr/>
              <p:nvPr userDrawn="1"/>
            </p:nvGrpSpPr>
            <p:grpSpPr>
              <a:xfrm>
                <a:off x="4494873" y="6582508"/>
                <a:ext cx="152400" cy="486507"/>
                <a:chOff x="7983415" y="6582508"/>
                <a:chExt cx="152400" cy="486507"/>
              </a:xfrm>
            </p:grpSpPr>
            <p:cxnSp>
              <p:nvCxnSpPr>
                <p:cNvPr id="287" name="Straight Connector 2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userDrawn="1"/>
            </p:nvGrpSpPr>
            <p:grpSpPr>
              <a:xfrm>
                <a:off x="3796616" y="6582508"/>
                <a:ext cx="152400" cy="486507"/>
                <a:chOff x="7983415" y="6582508"/>
                <a:chExt cx="152400" cy="486507"/>
              </a:xfrm>
            </p:grpSpPr>
            <p:cxnSp>
              <p:nvCxnSpPr>
                <p:cNvPr id="285" name="Straight Connector 28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3" name="Group 272"/>
              <p:cNvGrpSpPr/>
              <p:nvPr userDrawn="1"/>
            </p:nvGrpSpPr>
            <p:grpSpPr>
              <a:xfrm>
                <a:off x="3098359" y="6582508"/>
                <a:ext cx="152400" cy="486507"/>
                <a:chOff x="7983415" y="6582508"/>
                <a:chExt cx="152400" cy="486507"/>
              </a:xfrm>
            </p:grpSpPr>
            <p:cxnSp>
              <p:nvCxnSpPr>
                <p:cNvPr id="283" name="Straight Connector 2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4" name="Group 273"/>
              <p:cNvGrpSpPr/>
              <p:nvPr userDrawn="1"/>
            </p:nvGrpSpPr>
            <p:grpSpPr>
              <a:xfrm>
                <a:off x="2400102" y="6582508"/>
                <a:ext cx="152400" cy="486507"/>
                <a:chOff x="7983415" y="6582508"/>
                <a:chExt cx="152400" cy="486507"/>
              </a:xfrm>
            </p:grpSpPr>
            <p:cxnSp>
              <p:nvCxnSpPr>
                <p:cNvPr id="281" name="Straight Connector 28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5" name="Group 274"/>
              <p:cNvGrpSpPr/>
              <p:nvPr userDrawn="1"/>
            </p:nvGrpSpPr>
            <p:grpSpPr>
              <a:xfrm>
                <a:off x="1701845" y="6582508"/>
                <a:ext cx="152400" cy="486507"/>
                <a:chOff x="7983415" y="6582508"/>
                <a:chExt cx="152400" cy="486507"/>
              </a:xfrm>
            </p:grpSpPr>
            <p:cxnSp>
              <p:nvCxnSpPr>
                <p:cNvPr id="279" name="Straight Connector 27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6" name="Group 275"/>
              <p:cNvGrpSpPr/>
              <p:nvPr userDrawn="1"/>
            </p:nvGrpSpPr>
            <p:grpSpPr>
              <a:xfrm>
                <a:off x="1003588" y="6582508"/>
                <a:ext cx="152400" cy="486507"/>
                <a:chOff x="7983415" y="6582508"/>
                <a:chExt cx="152400" cy="486507"/>
              </a:xfrm>
            </p:grpSpPr>
            <p:cxnSp>
              <p:nvCxnSpPr>
                <p:cNvPr id="277" name="Straight Connector 2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56" name="Group 155"/>
            <p:cNvGrpSpPr/>
            <p:nvPr userDrawn="1"/>
          </p:nvGrpSpPr>
          <p:grpSpPr>
            <a:xfrm>
              <a:off x="-151325" y="454007"/>
              <a:ext cx="122115" cy="5945205"/>
              <a:chOff x="-238875" y="454007"/>
              <a:chExt cx="122115" cy="5945205"/>
            </a:xfrm>
          </p:grpSpPr>
          <p:cxnSp>
            <p:nvCxnSpPr>
              <p:cNvPr id="229" name="Straight Connector 228"/>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30" name="Group 229"/>
              <p:cNvGrpSpPr/>
              <p:nvPr userDrawn="1"/>
            </p:nvGrpSpPr>
            <p:grpSpPr>
              <a:xfrm rot="5400000">
                <a:off x="-254017" y="5940709"/>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1" name="Group 230"/>
              <p:cNvGrpSpPr/>
              <p:nvPr userDrawn="1"/>
            </p:nvGrpSpPr>
            <p:grpSpPr>
              <a:xfrm rot="5400000">
                <a:off x="-254017" y="5467067"/>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2" name="Group 231"/>
              <p:cNvGrpSpPr/>
              <p:nvPr userDrawn="1"/>
            </p:nvGrpSpPr>
            <p:grpSpPr>
              <a:xfrm rot="5400000">
                <a:off x="-254017" y="4993425"/>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3" name="Group 232"/>
              <p:cNvGrpSpPr/>
              <p:nvPr userDrawn="1"/>
            </p:nvGrpSpPr>
            <p:grpSpPr>
              <a:xfrm rot="5400000">
                <a:off x="-254017" y="4519783"/>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4" name="Group 233"/>
              <p:cNvGrpSpPr/>
              <p:nvPr userDrawn="1"/>
            </p:nvGrpSpPr>
            <p:grpSpPr>
              <a:xfrm rot="5400000">
                <a:off x="-254017" y="4046141"/>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5" name="Group 234"/>
              <p:cNvGrpSpPr/>
              <p:nvPr userDrawn="1"/>
            </p:nvGrpSpPr>
            <p:grpSpPr>
              <a:xfrm rot="5400000">
                <a:off x="-254017" y="3572499"/>
                <a:ext cx="152400" cy="122115"/>
                <a:chOff x="7983415" y="6582508"/>
                <a:chExt cx="152400" cy="486507"/>
              </a:xfrm>
            </p:grpSpPr>
            <p:cxnSp>
              <p:nvCxnSpPr>
                <p:cNvPr id="252" name="Straight Connector 25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6" name="Group 235"/>
              <p:cNvGrpSpPr/>
              <p:nvPr userDrawn="1"/>
            </p:nvGrpSpPr>
            <p:grpSpPr>
              <a:xfrm rot="5400000">
                <a:off x="-254017" y="3098857"/>
                <a:ext cx="152400" cy="122115"/>
                <a:chOff x="7983415" y="6582508"/>
                <a:chExt cx="152400" cy="486507"/>
              </a:xfrm>
            </p:grpSpPr>
            <p:cxnSp>
              <p:nvCxnSpPr>
                <p:cNvPr id="250" name="Straight Connector 24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7" name="Group 236"/>
              <p:cNvGrpSpPr/>
              <p:nvPr userDrawn="1"/>
            </p:nvGrpSpPr>
            <p:grpSpPr>
              <a:xfrm rot="5400000">
                <a:off x="-254017" y="2625215"/>
                <a:ext cx="152400" cy="122115"/>
                <a:chOff x="7983415" y="6582508"/>
                <a:chExt cx="152400" cy="486507"/>
              </a:xfrm>
            </p:grpSpPr>
            <p:cxnSp>
              <p:nvCxnSpPr>
                <p:cNvPr id="248" name="Straight Connector 24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8" name="Group 237"/>
              <p:cNvGrpSpPr/>
              <p:nvPr userDrawn="1"/>
            </p:nvGrpSpPr>
            <p:grpSpPr>
              <a:xfrm rot="5400000">
                <a:off x="-254017" y="2151573"/>
                <a:ext cx="152400" cy="122115"/>
                <a:chOff x="7983415" y="6582508"/>
                <a:chExt cx="152400" cy="486507"/>
              </a:xfrm>
            </p:grpSpPr>
            <p:cxnSp>
              <p:nvCxnSpPr>
                <p:cNvPr id="246" name="Straight Connector 2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9" name="Group 238"/>
              <p:cNvGrpSpPr/>
              <p:nvPr userDrawn="1"/>
            </p:nvGrpSpPr>
            <p:grpSpPr>
              <a:xfrm rot="5400000">
                <a:off x="-254017" y="1677931"/>
                <a:ext cx="152400" cy="122115"/>
                <a:chOff x="7983415" y="6582508"/>
                <a:chExt cx="152400" cy="486507"/>
              </a:xfrm>
            </p:grpSpPr>
            <p:cxnSp>
              <p:nvCxnSpPr>
                <p:cNvPr id="244" name="Straight Connector 24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0" name="Group 239"/>
              <p:cNvGrpSpPr/>
              <p:nvPr userDrawn="1"/>
            </p:nvGrpSpPr>
            <p:grpSpPr>
              <a:xfrm rot="5400000">
                <a:off x="-254017" y="997340"/>
                <a:ext cx="152400" cy="122115"/>
                <a:chOff x="7983415" y="6582508"/>
                <a:chExt cx="152400" cy="486507"/>
              </a:xfrm>
            </p:grpSpPr>
            <p:cxnSp>
              <p:nvCxnSpPr>
                <p:cNvPr id="242" name="Straight Connector 2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7" name="Group 156"/>
            <p:cNvGrpSpPr/>
            <p:nvPr userDrawn="1"/>
          </p:nvGrpSpPr>
          <p:grpSpPr>
            <a:xfrm>
              <a:off x="9166483" y="454007"/>
              <a:ext cx="122115" cy="5945205"/>
              <a:chOff x="-238875" y="454007"/>
              <a:chExt cx="122115" cy="5945205"/>
            </a:xfrm>
          </p:grpSpPr>
          <p:cxnSp>
            <p:nvCxnSpPr>
              <p:cNvPr id="194" name="Straight Connector 193"/>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95" name="Group 194"/>
              <p:cNvGrpSpPr/>
              <p:nvPr userDrawn="1"/>
            </p:nvGrpSpPr>
            <p:grpSpPr>
              <a:xfrm rot="5400000">
                <a:off x="-254017" y="5940709"/>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6" name="Group 195"/>
              <p:cNvGrpSpPr/>
              <p:nvPr userDrawn="1"/>
            </p:nvGrpSpPr>
            <p:grpSpPr>
              <a:xfrm rot="5400000">
                <a:off x="-254017" y="5467067"/>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7" name="Group 196"/>
              <p:cNvGrpSpPr/>
              <p:nvPr userDrawn="1"/>
            </p:nvGrpSpPr>
            <p:grpSpPr>
              <a:xfrm rot="5400000">
                <a:off x="-254017" y="4993425"/>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8" name="Group 197"/>
              <p:cNvGrpSpPr/>
              <p:nvPr userDrawn="1"/>
            </p:nvGrpSpPr>
            <p:grpSpPr>
              <a:xfrm rot="5400000">
                <a:off x="-254017" y="4519783"/>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9" name="Group 198"/>
              <p:cNvGrpSpPr/>
              <p:nvPr userDrawn="1"/>
            </p:nvGrpSpPr>
            <p:grpSpPr>
              <a:xfrm rot="5400000">
                <a:off x="-254017" y="4046141"/>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0" name="Group 199"/>
              <p:cNvGrpSpPr/>
              <p:nvPr userDrawn="1"/>
            </p:nvGrpSpPr>
            <p:grpSpPr>
              <a:xfrm rot="5400000">
                <a:off x="-254017" y="3572499"/>
                <a:ext cx="152400" cy="122115"/>
                <a:chOff x="7983415" y="6582508"/>
                <a:chExt cx="152400" cy="486507"/>
              </a:xfrm>
            </p:grpSpPr>
            <p:cxnSp>
              <p:nvCxnSpPr>
                <p:cNvPr id="217" name="Straight Connector 2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userDrawn="1"/>
            </p:nvGrpSpPr>
            <p:grpSpPr>
              <a:xfrm rot="5400000">
                <a:off x="-254017" y="3098857"/>
                <a:ext cx="152400" cy="122115"/>
                <a:chOff x="7983415" y="6582508"/>
                <a:chExt cx="152400" cy="486507"/>
              </a:xfrm>
            </p:grpSpPr>
            <p:cxnSp>
              <p:nvCxnSpPr>
                <p:cNvPr id="215" name="Straight Connector 21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2" name="Group 201"/>
              <p:cNvGrpSpPr/>
              <p:nvPr userDrawn="1"/>
            </p:nvGrpSpPr>
            <p:grpSpPr>
              <a:xfrm rot="5400000">
                <a:off x="-254017" y="2625215"/>
                <a:ext cx="152400" cy="122115"/>
                <a:chOff x="7983415" y="6582508"/>
                <a:chExt cx="152400" cy="486507"/>
              </a:xfrm>
            </p:grpSpPr>
            <p:cxnSp>
              <p:nvCxnSpPr>
                <p:cNvPr id="213" name="Straight Connector 21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3" name="Group 202"/>
              <p:cNvGrpSpPr/>
              <p:nvPr userDrawn="1"/>
            </p:nvGrpSpPr>
            <p:grpSpPr>
              <a:xfrm rot="5400000">
                <a:off x="-254017" y="2151573"/>
                <a:ext cx="152400" cy="122115"/>
                <a:chOff x="7983415" y="6582508"/>
                <a:chExt cx="152400" cy="486507"/>
              </a:xfrm>
            </p:grpSpPr>
            <p:cxnSp>
              <p:nvCxnSpPr>
                <p:cNvPr id="211" name="Straight Connector 2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4" name="Group 203"/>
              <p:cNvGrpSpPr/>
              <p:nvPr userDrawn="1"/>
            </p:nvGrpSpPr>
            <p:grpSpPr>
              <a:xfrm rot="5400000">
                <a:off x="-254017" y="1677931"/>
                <a:ext cx="152400" cy="122115"/>
                <a:chOff x="7983415" y="6582508"/>
                <a:chExt cx="152400" cy="486507"/>
              </a:xfrm>
            </p:grpSpPr>
            <p:cxnSp>
              <p:nvCxnSpPr>
                <p:cNvPr id="209" name="Straight Connector 2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5" name="Group 204"/>
              <p:cNvGrpSpPr/>
              <p:nvPr userDrawn="1"/>
            </p:nvGrpSpPr>
            <p:grpSpPr>
              <a:xfrm rot="5400000">
                <a:off x="-254017" y="997340"/>
                <a:ext cx="152400" cy="122115"/>
                <a:chOff x="7983415" y="6582508"/>
                <a:chExt cx="152400" cy="486507"/>
              </a:xfrm>
            </p:grpSpPr>
            <p:cxnSp>
              <p:nvCxnSpPr>
                <p:cNvPr id="207" name="Straight Connector 2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06" name="Straight Connector 205"/>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8" name="Group 157"/>
            <p:cNvGrpSpPr/>
            <p:nvPr userDrawn="1"/>
          </p:nvGrpSpPr>
          <p:grpSpPr>
            <a:xfrm>
              <a:off x="457731" y="-141165"/>
              <a:ext cx="8226688" cy="122115"/>
              <a:chOff x="457731" y="6582508"/>
              <a:chExt cx="8226688" cy="486507"/>
            </a:xfrm>
          </p:grpSpPr>
          <p:cxnSp>
            <p:nvCxnSpPr>
              <p:cNvPr id="159" name="Straight Connector 158"/>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61" name="Group 160"/>
              <p:cNvGrpSpPr/>
              <p:nvPr userDrawn="1"/>
            </p:nvGrpSpPr>
            <p:grpSpPr>
              <a:xfrm>
                <a:off x="7986158"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2" name="Group 161"/>
              <p:cNvGrpSpPr/>
              <p:nvPr userDrawn="1"/>
            </p:nvGrpSpPr>
            <p:grpSpPr>
              <a:xfrm>
                <a:off x="7287901"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3" name="Group 162"/>
              <p:cNvGrpSpPr/>
              <p:nvPr userDrawn="1"/>
            </p:nvGrpSpPr>
            <p:grpSpPr>
              <a:xfrm>
                <a:off x="6589644"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4" name="Group 163"/>
              <p:cNvGrpSpPr/>
              <p:nvPr userDrawn="1"/>
            </p:nvGrpSpPr>
            <p:grpSpPr>
              <a:xfrm>
                <a:off x="5891387"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5" name="Group 164"/>
              <p:cNvGrpSpPr/>
              <p:nvPr userDrawn="1"/>
            </p:nvGrpSpPr>
            <p:grpSpPr>
              <a:xfrm>
                <a:off x="5193130"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userDrawn="1"/>
            </p:nvGrpSpPr>
            <p:grpSpPr>
              <a:xfrm>
                <a:off x="4494873" y="6582508"/>
                <a:ext cx="152400" cy="486507"/>
                <a:chOff x="7983415" y="6582508"/>
                <a:chExt cx="152400" cy="486507"/>
              </a:xfrm>
            </p:grpSpPr>
            <p:cxnSp>
              <p:nvCxnSpPr>
                <p:cNvPr id="182" name="Straight Connector 18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7" name="Group 166"/>
              <p:cNvGrpSpPr/>
              <p:nvPr userDrawn="1"/>
            </p:nvGrpSpPr>
            <p:grpSpPr>
              <a:xfrm>
                <a:off x="3796616" y="6582508"/>
                <a:ext cx="152400" cy="486507"/>
                <a:chOff x="7983415" y="6582508"/>
                <a:chExt cx="152400" cy="486507"/>
              </a:xfrm>
            </p:grpSpPr>
            <p:cxnSp>
              <p:nvCxnSpPr>
                <p:cNvPr id="180" name="Straight Connector 17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userDrawn="1"/>
            </p:nvGrpSpPr>
            <p:grpSpPr>
              <a:xfrm>
                <a:off x="3098359" y="6582508"/>
                <a:ext cx="152400" cy="486507"/>
                <a:chOff x="7983415" y="6582508"/>
                <a:chExt cx="152400" cy="486507"/>
              </a:xfrm>
            </p:grpSpPr>
            <p:cxnSp>
              <p:nvCxnSpPr>
                <p:cNvPr id="178" name="Straight Connector 17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2400102" y="6582508"/>
                <a:ext cx="152400" cy="486507"/>
                <a:chOff x="7983415" y="6582508"/>
                <a:chExt cx="152400" cy="486507"/>
              </a:xfrm>
            </p:grpSpPr>
            <p:cxnSp>
              <p:nvCxnSpPr>
                <p:cNvPr id="176" name="Straight Connector 17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1701845" y="6582508"/>
                <a:ext cx="152400" cy="486507"/>
                <a:chOff x="7983415" y="6582508"/>
                <a:chExt cx="152400" cy="486507"/>
              </a:xfrm>
            </p:grpSpPr>
            <p:cxnSp>
              <p:nvCxnSpPr>
                <p:cNvPr id="174" name="Straight Connector 1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1" name="Group 170"/>
              <p:cNvGrpSpPr/>
              <p:nvPr userDrawn="1"/>
            </p:nvGrpSpPr>
            <p:grpSpPr>
              <a:xfrm>
                <a:off x="1003588" y="6582508"/>
                <a:ext cx="152400" cy="486507"/>
                <a:chOff x="7983415" y="6582508"/>
                <a:chExt cx="152400" cy="486507"/>
              </a:xfrm>
            </p:grpSpPr>
            <p:cxnSp>
              <p:nvCxnSpPr>
                <p:cNvPr id="172" name="Straight Connector 1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299" name="Text Placeholder 6"/>
          <p:cNvSpPr>
            <a:spLocks noGrp="1"/>
          </p:cNvSpPr>
          <p:nvPr>
            <p:ph type="body" sz="quarter" idx="14"/>
          </p:nvPr>
        </p:nvSpPr>
        <p:spPr>
          <a:xfrm>
            <a:off x="611717" y="6399212"/>
            <a:ext cx="7251344"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a:t>Click to edit Master text styles</a:t>
            </a:r>
          </a:p>
        </p:txBody>
      </p:sp>
    </p:spTree>
    <p:extLst>
      <p:ext uri="{BB962C8B-B14F-4D97-AF65-F5344CB8AC3E}">
        <p14:creationId xmlns:p14="http://schemas.microsoft.com/office/powerpoint/2010/main" val="21801154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No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10310" y="1134599"/>
            <a:ext cx="3520837" cy="52646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1" name="Content Placeholder 2"/>
          <p:cNvSpPr>
            <a:spLocks noGrp="1"/>
          </p:cNvSpPr>
          <p:nvPr>
            <p:ph idx="11"/>
          </p:nvPr>
        </p:nvSpPr>
        <p:spPr>
          <a:xfrm>
            <a:off x="4342224" y="1134599"/>
            <a:ext cx="3520837" cy="52646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3" name="Content Placeholder 2"/>
          <p:cNvSpPr>
            <a:spLocks noGrp="1"/>
          </p:cNvSpPr>
          <p:nvPr>
            <p:ph idx="12"/>
          </p:nvPr>
        </p:nvSpPr>
        <p:spPr>
          <a:xfrm>
            <a:off x="8058383" y="1134599"/>
            <a:ext cx="3520837" cy="52646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54" name="Group 153"/>
          <p:cNvGrpSpPr/>
          <p:nvPr userDrawn="1"/>
        </p:nvGrpSpPr>
        <p:grpSpPr>
          <a:xfrm>
            <a:off x="-201766" y="-141165"/>
            <a:ext cx="12586564" cy="7136527"/>
            <a:chOff x="-151325" y="-141165"/>
            <a:chExt cx="9439923" cy="7136527"/>
          </a:xfrm>
        </p:grpSpPr>
        <p:grpSp>
          <p:nvGrpSpPr>
            <p:cNvPr id="155" name="Group 154"/>
            <p:cNvGrpSpPr/>
            <p:nvPr userDrawn="1"/>
          </p:nvGrpSpPr>
          <p:grpSpPr>
            <a:xfrm>
              <a:off x="457731" y="6873247"/>
              <a:ext cx="8226688" cy="122115"/>
              <a:chOff x="457731" y="6582508"/>
              <a:chExt cx="8226688" cy="486507"/>
            </a:xfrm>
          </p:grpSpPr>
          <p:cxnSp>
            <p:nvCxnSpPr>
              <p:cNvPr id="264" name="Straight Connector 263"/>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66" name="Group 265"/>
              <p:cNvGrpSpPr/>
              <p:nvPr userDrawn="1"/>
            </p:nvGrpSpPr>
            <p:grpSpPr>
              <a:xfrm>
                <a:off x="7986158"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7" name="Group 266"/>
              <p:cNvGrpSpPr/>
              <p:nvPr userDrawn="1"/>
            </p:nvGrpSpPr>
            <p:grpSpPr>
              <a:xfrm>
                <a:off x="7287901"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8" name="Group 267"/>
              <p:cNvGrpSpPr/>
              <p:nvPr userDrawn="1"/>
            </p:nvGrpSpPr>
            <p:grpSpPr>
              <a:xfrm>
                <a:off x="6589644"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9" name="Group 268"/>
              <p:cNvGrpSpPr/>
              <p:nvPr userDrawn="1"/>
            </p:nvGrpSpPr>
            <p:grpSpPr>
              <a:xfrm>
                <a:off x="5891387"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0" name="Group 269"/>
              <p:cNvGrpSpPr/>
              <p:nvPr userDrawn="1"/>
            </p:nvGrpSpPr>
            <p:grpSpPr>
              <a:xfrm>
                <a:off x="5193130"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1" name="Group 270"/>
              <p:cNvGrpSpPr/>
              <p:nvPr userDrawn="1"/>
            </p:nvGrpSpPr>
            <p:grpSpPr>
              <a:xfrm>
                <a:off x="4494873" y="6582508"/>
                <a:ext cx="152400" cy="486507"/>
                <a:chOff x="7983415" y="6582508"/>
                <a:chExt cx="152400" cy="486507"/>
              </a:xfrm>
            </p:grpSpPr>
            <p:cxnSp>
              <p:nvCxnSpPr>
                <p:cNvPr id="287" name="Straight Connector 2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userDrawn="1"/>
            </p:nvGrpSpPr>
            <p:grpSpPr>
              <a:xfrm>
                <a:off x="3796616" y="6582508"/>
                <a:ext cx="152400" cy="486507"/>
                <a:chOff x="7983415" y="6582508"/>
                <a:chExt cx="152400" cy="486507"/>
              </a:xfrm>
            </p:grpSpPr>
            <p:cxnSp>
              <p:nvCxnSpPr>
                <p:cNvPr id="285" name="Straight Connector 28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3" name="Group 272"/>
              <p:cNvGrpSpPr/>
              <p:nvPr userDrawn="1"/>
            </p:nvGrpSpPr>
            <p:grpSpPr>
              <a:xfrm>
                <a:off x="3098359" y="6582508"/>
                <a:ext cx="152400" cy="486507"/>
                <a:chOff x="7983415" y="6582508"/>
                <a:chExt cx="152400" cy="486507"/>
              </a:xfrm>
            </p:grpSpPr>
            <p:cxnSp>
              <p:nvCxnSpPr>
                <p:cNvPr id="283" name="Straight Connector 2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4" name="Group 273"/>
              <p:cNvGrpSpPr/>
              <p:nvPr userDrawn="1"/>
            </p:nvGrpSpPr>
            <p:grpSpPr>
              <a:xfrm>
                <a:off x="2400102" y="6582508"/>
                <a:ext cx="152400" cy="486507"/>
                <a:chOff x="7983415" y="6582508"/>
                <a:chExt cx="152400" cy="486507"/>
              </a:xfrm>
            </p:grpSpPr>
            <p:cxnSp>
              <p:nvCxnSpPr>
                <p:cNvPr id="281" name="Straight Connector 28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5" name="Group 274"/>
              <p:cNvGrpSpPr/>
              <p:nvPr userDrawn="1"/>
            </p:nvGrpSpPr>
            <p:grpSpPr>
              <a:xfrm>
                <a:off x="1701845" y="6582508"/>
                <a:ext cx="152400" cy="486507"/>
                <a:chOff x="7983415" y="6582508"/>
                <a:chExt cx="152400" cy="486507"/>
              </a:xfrm>
            </p:grpSpPr>
            <p:cxnSp>
              <p:nvCxnSpPr>
                <p:cNvPr id="279" name="Straight Connector 27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6" name="Group 275"/>
              <p:cNvGrpSpPr/>
              <p:nvPr userDrawn="1"/>
            </p:nvGrpSpPr>
            <p:grpSpPr>
              <a:xfrm>
                <a:off x="1003588" y="6582508"/>
                <a:ext cx="152400" cy="486507"/>
                <a:chOff x="7983415" y="6582508"/>
                <a:chExt cx="152400" cy="486507"/>
              </a:xfrm>
            </p:grpSpPr>
            <p:cxnSp>
              <p:nvCxnSpPr>
                <p:cNvPr id="277" name="Straight Connector 2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56" name="Group 155"/>
            <p:cNvGrpSpPr/>
            <p:nvPr userDrawn="1"/>
          </p:nvGrpSpPr>
          <p:grpSpPr>
            <a:xfrm>
              <a:off x="-151325" y="454007"/>
              <a:ext cx="122115" cy="5945205"/>
              <a:chOff x="-238875" y="454007"/>
              <a:chExt cx="122115" cy="5945205"/>
            </a:xfrm>
          </p:grpSpPr>
          <p:cxnSp>
            <p:nvCxnSpPr>
              <p:cNvPr id="229" name="Straight Connector 228"/>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30" name="Group 229"/>
              <p:cNvGrpSpPr/>
              <p:nvPr userDrawn="1"/>
            </p:nvGrpSpPr>
            <p:grpSpPr>
              <a:xfrm rot="5400000">
                <a:off x="-254017" y="5940709"/>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1" name="Group 230"/>
              <p:cNvGrpSpPr/>
              <p:nvPr userDrawn="1"/>
            </p:nvGrpSpPr>
            <p:grpSpPr>
              <a:xfrm rot="5400000">
                <a:off x="-254017" y="5467067"/>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2" name="Group 231"/>
              <p:cNvGrpSpPr/>
              <p:nvPr userDrawn="1"/>
            </p:nvGrpSpPr>
            <p:grpSpPr>
              <a:xfrm rot="5400000">
                <a:off x="-254017" y="4993425"/>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3" name="Group 232"/>
              <p:cNvGrpSpPr/>
              <p:nvPr userDrawn="1"/>
            </p:nvGrpSpPr>
            <p:grpSpPr>
              <a:xfrm rot="5400000">
                <a:off x="-254017" y="4519783"/>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4" name="Group 233"/>
              <p:cNvGrpSpPr/>
              <p:nvPr userDrawn="1"/>
            </p:nvGrpSpPr>
            <p:grpSpPr>
              <a:xfrm rot="5400000">
                <a:off x="-254017" y="4046141"/>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5" name="Group 234"/>
              <p:cNvGrpSpPr/>
              <p:nvPr userDrawn="1"/>
            </p:nvGrpSpPr>
            <p:grpSpPr>
              <a:xfrm rot="5400000">
                <a:off x="-254017" y="3572499"/>
                <a:ext cx="152400" cy="122115"/>
                <a:chOff x="7983415" y="6582508"/>
                <a:chExt cx="152400" cy="486507"/>
              </a:xfrm>
            </p:grpSpPr>
            <p:cxnSp>
              <p:nvCxnSpPr>
                <p:cNvPr id="252" name="Straight Connector 25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6" name="Group 235"/>
              <p:cNvGrpSpPr/>
              <p:nvPr userDrawn="1"/>
            </p:nvGrpSpPr>
            <p:grpSpPr>
              <a:xfrm rot="5400000">
                <a:off x="-254017" y="3098857"/>
                <a:ext cx="152400" cy="122115"/>
                <a:chOff x="7983415" y="6582508"/>
                <a:chExt cx="152400" cy="486507"/>
              </a:xfrm>
            </p:grpSpPr>
            <p:cxnSp>
              <p:nvCxnSpPr>
                <p:cNvPr id="250" name="Straight Connector 24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7" name="Group 236"/>
              <p:cNvGrpSpPr/>
              <p:nvPr userDrawn="1"/>
            </p:nvGrpSpPr>
            <p:grpSpPr>
              <a:xfrm rot="5400000">
                <a:off x="-254017" y="2625215"/>
                <a:ext cx="152400" cy="122115"/>
                <a:chOff x="7983415" y="6582508"/>
                <a:chExt cx="152400" cy="486507"/>
              </a:xfrm>
            </p:grpSpPr>
            <p:cxnSp>
              <p:nvCxnSpPr>
                <p:cNvPr id="248" name="Straight Connector 24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8" name="Group 237"/>
              <p:cNvGrpSpPr/>
              <p:nvPr userDrawn="1"/>
            </p:nvGrpSpPr>
            <p:grpSpPr>
              <a:xfrm rot="5400000">
                <a:off x="-254017" y="2151573"/>
                <a:ext cx="152400" cy="122115"/>
                <a:chOff x="7983415" y="6582508"/>
                <a:chExt cx="152400" cy="486507"/>
              </a:xfrm>
            </p:grpSpPr>
            <p:cxnSp>
              <p:nvCxnSpPr>
                <p:cNvPr id="246" name="Straight Connector 2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9" name="Group 238"/>
              <p:cNvGrpSpPr/>
              <p:nvPr userDrawn="1"/>
            </p:nvGrpSpPr>
            <p:grpSpPr>
              <a:xfrm rot="5400000">
                <a:off x="-254017" y="1677931"/>
                <a:ext cx="152400" cy="122115"/>
                <a:chOff x="7983415" y="6582508"/>
                <a:chExt cx="152400" cy="486507"/>
              </a:xfrm>
            </p:grpSpPr>
            <p:cxnSp>
              <p:nvCxnSpPr>
                <p:cNvPr id="244" name="Straight Connector 24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0" name="Group 239"/>
              <p:cNvGrpSpPr/>
              <p:nvPr userDrawn="1"/>
            </p:nvGrpSpPr>
            <p:grpSpPr>
              <a:xfrm rot="5400000">
                <a:off x="-254017" y="997340"/>
                <a:ext cx="152400" cy="122115"/>
                <a:chOff x="7983415" y="6582508"/>
                <a:chExt cx="152400" cy="486507"/>
              </a:xfrm>
            </p:grpSpPr>
            <p:cxnSp>
              <p:nvCxnSpPr>
                <p:cNvPr id="242" name="Straight Connector 2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7" name="Group 156"/>
            <p:cNvGrpSpPr/>
            <p:nvPr userDrawn="1"/>
          </p:nvGrpSpPr>
          <p:grpSpPr>
            <a:xfrm>
              <a:off x="9166483" y="454007"/>
              <a:ext cx="122115" cy="5945205"/>
              <a:chOff x="-238875" y="454007"/>
              <a:chExt cx="122115" cy="5945205"/>
            </a:xfrm>
          </p:grpSpPr>
          <p:cxnSp>
            <p:nvCxnSpPr>
              <p:cNvPr id="194" name="Straight Connector 193"/>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95" name="Group 194"/>
              <p:cNvGrpSpPr/>
              <p:nvPr userDrawn="1"/>
            </p:nvGrpSpPr>
            <p:grpSpPr>
              <a:xfrm rot="5400000">
                <a:off x="-254017" y="5940709"/>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6" name="Group 195"/>
              <p:cNvGrpSpPr/>
              <p:nvPr userDrawn="1"/>
            </p:nvGrpSpPr>
            <p:grpSpPr>
              <a:xfrm rot="5400000">
                <a:off x="-254017" y="5467067"/>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7" name="Group 196"/>
              <p:cNvGrpSpPr/>
              <p:nvPr userDrawn="1"/>
            </p:nvGrpSpPr>
            <p:grpSpPr>
              <a:xfrm rot="5400000">
                <a:off x="-254017" y="4993425"/>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8" name="Group 197"/>
              <p:cNvGrpSpPr/>
              <p:nvPr userDrawn="1"/>
            </p:nvGrpSpPr>
            <p:grpSpPr>
              <a:xfrm rot="5400000">
                <a:off x="-254017" y="4519783"/>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9" name="Group 198"/>
              <p:cNvGrpSpPr/>
              <p:nvPr userDrawn="1"/>
            </p:nvGrpSpPr>
            <p:grpSpPr>
              <a:xfrm rot="5400000">
                <a:off x="-254017" y="4046141"/>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0" name="Group 199"/>
              <p:cNvGrpSpPr/>
              <p:nvPr userDrawn="1"/>
            </p:nvGrpSpPr>
            <p:grpSpPr>
              <a:xfrm rot="5400000">
                <a:off x="-254017" y="3572499"/>
                <a:ext cx="152400" cy="122115"/>
                <a:chOff x="7983415" y="6582508"/>
                <a:chExt cx="152400" cy="486507"/>
              </a:xfrm>
            </p:grpSpPr>
            <p:cxnSp>
              <p:nvCxnSpPr>
                <p:cNvPr id="217" name="Straight Connector 2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userDrawn="1"/>
            </p:nvGrpSpPr>
            <p:grpSpPr>
              <a:xfrm rot="5400000">
                <a:off x="-254017" y="3098857"/>
                <a:ext cx="152400" cy="122115"/>
                <a:chOff x="7983415" y="6582508"/>
                <a:chExt cx="152400" cy="486507"/>
              </a:xfrm>
            </p:grpSpPr>
            <p:cxnSp>
              <p:nvCxnSpPr>
                <p:cNvPr id="215" name="Straight Connector 21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2" name="Group 201"/>
              <p:cNvGrpSpPr/>
              <p:nvPr userDrawn="1"/>
            </p:nvGrpSpPr>
            <p:grpSpPr>
              <a:xfrm rot="5400000">
                <a:off x="-254017" y="2625215"/>
                <a:ext cx="152400" cy="122115"/>
                <a:chOff x="7983415" y="6582508"/>
                <a:chExt cx="152400" cy="486507"/>
              </a:xfrm>
            </p:grpSpPr>
            <p:cxnSp>
              <p:nvCxnSpPr>
                <p:cNvPr id="213" name="Straight Connector 21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3" name="Group 202"/>
              <p:cNvGrpSpPr/>
              <p:nvPr userDrawn="1"/>
            </p:nvGrpSpPr>
            <p:grpSpPr>
              <a:xfrm rot="5400000">
                <a:off x="-254017" y="2151573"/>
                <a:ext cx="152400" cy="122115"/>
                <a:chOff x="7983415" y="6582508"/>
                <a:chExt cx="152400" cy="486507"/>
              </a:xfrm>
            </p:grpSpPr>
            <p:cxnSp>
              <p:nvCxnSpPr>
                <p:cNvPr id="211" name="Straight Connector 2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4" name="Group 203"/>
              <p:cNvGrpSpPr/>
              <p:nvPr userDrawn="1"/>
            </p:nvGrpSpPr>
            <p:grpSpPr>
              <a:xfrm rot="5400000">
                <a:off x="-254017" y="1677931"/>
                <a:ext cx="152400" cy="122115"/>
                <a:chOff x="7983415" y="6582508"/>
                <a:chExt cx="152400" cy="486507"/>
              </a:xfrm>
            </p:grpSpPr>
            <p:cxnSp>
              <p:nvCxnSpPr>
                <p:cNvPr id="209" name="Straight Connector 2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5" name="Group 204"/>
              <p:cNvGrpSpPr/>
              <p:nvPr userDrawn="1"/>
            </p:nvGrpSpPr>
            <p:grpSpPr>
              <a:xfrm rot="5400000">
                <a:off x="-254017" y="997340"/>
                <a:ext cx="152400" cy="122115"/>
                <a:chOff x="7983415" y="6582508"/>
                <a:chExt cx="152400" cy="486507"/>
              </a:xfrm>
            </p:grpSpPr>
            <p:cxnSp>
              <p:nvCxnSpPr>
                <p:cNvPr id="207" name="Straight Connector 2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06" name="Straight Connector 205"/>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8" name="Group 157"/>
            <p:cNvGrpSpPr/>
            <p:nvPr userDrawn="1"/>
          </p:nvGrpSpPr>
          <p:grpSpPr>
            <a:xfrm>
              <a:off x="457731" y="-141165"/>
              <a:ext cx="8226688" cy="122115"/>
              <a:chOff x="457731" y="6582508"/>
              <a:chExt cx="8226688" cy="486507"/>
            </a:xfrm>
          </p:grpSpPr>
          <p:cxnSp>
            <p:nvCxnSpPr>
              <p:cNvPr id="159" name="Straight Connector 158"/>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61" name="Group 160"/>
              <p:cNvGrpSpPr/>
              <p:nvPr userDrawn="1"/>
            </p:nvGrpSpPr>
            <p:grpSpPr>
              <a:xfrm>
                <a:off x="7986158"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2" name="Group 161"/>
              <p:cNvGrpSpPr/>
              <p:nvPr userDrawn="1"/>
            </p:nvGrpSpPr>
            <p:grpSpPr>
              <a:xfrm>
                <a:off x="7287901"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3" name="Group 162"/>
              <p:cNvGrpSpPr/>
              <p:nvPr userDrawn="1"/>
            </p:nvGrpSpPr>
            <p:grpSpPr>
              <a:xfrm>
                <a:off x="6589644"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4" name="Group 163"/>
              <p:cNvGrpSpPr/>
              <p:nvPr userDrawn="1"/>
            </p:nvGrpSpPr>
            <p:grpSpPr>
              <a:xfrm>
                <a:off x="5891387"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5" name="Group 164"/>
              <p:cNvGrpSpPr/>
              <p:nvPr userDrawn="1"/>
            </p:nvGrpSpPr>
            <p:grpSpPr>
              <a:xfrm>
                <a:off x="5193130"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userDrawn="1"/>
            </p:nvGrpSpPr>
            <p:grpSpPr>
              <a:xfrm>
                <a:off x="4494873" y="6582508"/>
                <a:ext cx="152400" cy="486507"/>
                <a:chOff x="7983415" y="6582508"/>
                <a:chExt cx="152400" cy="486507"/>
              </a:xfrm>
            </p:grpSpPr>
            <p:cxnSp>
              <p:nvCxnSpPr>
                <p:cNvPr id="182" name="Straight Connector 18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7" name="Group 166"/>
              <p:cNvGrpSpPr/>
              <p:nvPr userDrawn="1"/>
            </p:nvGrpSpPr>
            <p:grpSpPr>
              <a:xfrm>
                <a:off x="3796616" y="6582508"/>
                <a:ext cx="152400" cy="486507"/>
                <a:chOff x="7983415" y="6582508"/>
                <a:chExt cx="152400" cy="486507"/>
              </a:xfrm>
            </p:grpSpPr>
            <p:cxnSp>
              <p:nvCxnSpPr>
                <p:cNvPr id="180" name="Straight Connector 17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userDrawn="1"/>
            </p:nvGrpSpPr>
            <p:grpSpPr>
              <a:xfrm>
                <a:off x="3098359" y="6582508"/>
                <a:ext cx="152400" cy="486507"/>
                <a:chOff x="7983415" y="6582508"/>
                <a:chExt cx="152400" cy="486507"/>
              </a:xfrm>
            </p:grpSpPr>
            <p:cxnSp>
              <p:nvCxnSpPr>
                <p:cNvPr id="178" name="Straight Connector 17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2400102" y="6582508"/>
                <a:ext cx="152400" cy="486507"/>
                <a:chOff x="7983415" y="6582508"/>
                <a:chExt cx="152400" cy="486507"/>
              </a:xfrm>
            </p:grpSpPr>
            <p:cxnSp>
              <p:nvCxnSpPr>
                <p:cNvPr id="176" name="Straight Connector 17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1701845" y="6582508"/>
                <a:ext cx="152400" cy="486507"/>
                <a:chOff x="7983415" y="6582508"/>
                <a:chExt cx="152400" cy="486507"/>
              </a:xfrm>
            </p:grpSpPr>
            <p:cxnSp>
              <p:nvCxnSpPr>
                <p:cNvPr id="174" name="Straight Connector 1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1" name="Group 170"/>
              <p:cNvGrpSpPr/>
              <p:nvPr userDrawn="1"/>
            </p:nvGrpSpPr>
            <p:grpSpPr>
              <a:xfrm>
                <a:off x="1003588" y="6582508"/>
                <a:ext cx="152400" cy="486507"/>
                <a:chOff x="7983415" y="6582508"/>
                <a:chExt cx="152400" cy="486507"/>
              </a:xfrm>
            </p:grpSpPr>
            <p:cxnSp>
              <p:nvCxnSpPr>
                <p:cNvPr id="172" name="Straight Connector 1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2" name="Text Placeholder 6"/>
          <p:cNvSpPr>
            <a:spLocks noGrp="1"/>
          </p:cNvSpPr>
          <p:nvPr>
            <p:ph type="body" sz="quarter" idx="14"/>
          </p:nvPr>
        </p:nvSpPr>
        <p:spPr>
          <a:xfrm>
            <a:off x="611717" y="6399212"/>
            <a:ext cx="7251344"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a:t>Click to edit Master text styles</a:t>
            </a:r>
          </a:p>
        </p:txBody>
      </p:sp>
    </p:spTree>
    <p:extLst>
      <p:ext uri="{BB962C8B-B14F-4D97-AF65-F5344CB8AC3E}">
        <p14:creationId xmlns:p14="http://schemas.microsoft.com/office/powerpoint/2010/main" val="26530429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1 No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10309" y="1134599"/>
            <a:ext cx="7252752" cy="52646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3" name="Content Placeholder 2"/>
          <p:cNvSpPr>
            <a:spLocks noGrp="1"/>
          </p:cNvSpPr>
          <p:nvPr>
            <p:ph idx="12"/>
          </p:nvPr>
        </p:nvSpPr>
        <p:spPr>
          <a:xfrm>
            <a:off x="8058383" y="1134599"/>
            <a:ext cx="3520837" cy="52646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54" name="Group 153"/>
          <p:cNvGrpSpPr/>
          <p:nvPr userDrawn="1"/>
        </p:nvGrpSpPr>
        <p:grpSpPr>
          <a:xfrm>
            <a:off x="-201766" y="-141165"/>
            <a:ext cx="12586564" cy="7136527"/>
            <a:chOff x="-151325" y="-141165"/>
            <a:chExt cx="9439923" cy="7136527"/>
          </a:xfrm>
        </p:grpSpPr>
        <p:grpSp>
          <p:nvGrpSpPr>
            <p:cNvPr id="155" name="Group 154"/>
            <p:cNvGrpSpPr/>
            <p:nvPr userDrawn="1"/>
          </p:nvGrpSpPr>
          <p:grpSpPr>
            <a:xfrm>
              <a:off x="457731" y="6873247"/>
              <a:ext cx="8226688" cy="122115"/>
              <a:chOff x="457731" y="6582508"/>
              <a:chExt cx="8226688" cy="486507"/>
            </a:xfrm>
          </p:grpSpPr>
          <p:cxnSp>
            <p:nvCxnSpPr>
              <p:cNvPr id="264" name="Straight Connector 263"/>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66" name="Group 265"/>
              <p:cNvGrpSpPr/>
              <p:nvPr userDrawn="1"/>
            </p:nvGrpSpPr>
            <p:grpSpPr>
              <a:xfrm>
                <a:off x="7986158"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7" name="Group 266"/>
              <p:cNvGrpSpPr/>
              <p:nvPr userDrawn="1"/>
            </p:nvGrpSpPr>
            <p:grpSpPr>
              <a:xfrm>
                <a:off x="7287901"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8" name="Group 267"/>
              <p:cNvGrpSpPr/>
              <p:nvPr userDrawn="1"/>
            </p:nvGrpSpPr>
            <p:grpSpPr>
              <a:xfrm>
                <a:off x="6589644"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9" name="Group 268"/>
              <p:cNvGrpSpPr/>
              <p:nvPr userDrawn="1"/>
            </p:nvGrpSpPr>
            <p:grpSpPr>
              <a:xfrm>
                <a:off x="5891387"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0" name="Group 269"/>
              <p:cNvGrpSpPr/>
              <p:nvPr userDrawn="1"/>
            </p:nvGrpSpPr>
            <p:grpSpPr>
              <a:xfrm>
                <a:off x="5193130"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1" name="Group 270"/>
              <p:cNvGrpSpPr/>
              <p:nvPr userDrawn="1"/>
            </p:nvGrpSpPr>
            <p:grpSpPr>
              <a:xfrm>
                <a:off x="4494873" y="6582508"/>
                <a:ext cx="152400" cy="486507"/>
                <a:chOff x="7983415" y="6582508"/>
                <a:chExt cx="152400" cy="486507"/>
              </a:xfrm>
            </p:grpSpPr>
            <p:cxnSp>
              <p:nvCxnSpPr>
                <p:cNvPr id="287" name="Straight Connector 2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userDrawn="1"/>
            </p:nvGrpSpPr>
            <p:grpSpPr>
              <a:xfrm>
                <a:off x="3796616" y="6582508"/>
                <a:ext cx="152400" cy="486507"/>
                <a:chOff x="7983415" y="6582508"/>
                <a:chExt cx="152400" cy="486507"/>
              </a:xfrm>
            </p:grpSpPr>
            <p:cxnSp>
              <p:nvCxnSpPr>
                <p:cNvPr id="285" name="Straight Connector 28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3" name="Group 272"/>
              <p:cNvGrpSpPr/>
              <p:nvPr userDrawn="1"/>
            </p:nvGrpSpPr>
            <p:grpSpPr>
              <a:xfrm>
                <a:off x="3098359" y="6582508"/>
                <a:ext cx="152400" cy="486507"/>
                <a:chOff x="7983415" y="6582508"/>
                <a:chExt cx="152400" cy="486507"/>
              </a:xfrm>
            </p:grpSpPr>
            <p:cxnSp>
              <p:nvCxnSpPr>
                <p:cNvPr id="283" name="Straight Connector 2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4" name="Group 273"/>
              <p:cNvGrpSpPr/>
              <p:nvPr userDrawn="1"/>
            </p:nvGrpSpPr>
            <p:grpSpPr>
              <a:xfrm>
                <a:off x="2400102" y="6582508"/>
                <a:ext cx="152400" cy="486507"/>
                <a:chOff x="7983415" y="6582508"/>
                <a:chExt cx="152400" cy="486507"/>
              </a:xfrm>
            </p:grpSpPr>
            <p:cxnSp>
              <p:nvCxnSpPr>
                <p:cNvPr id="281" name="Straight Connector 28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5" name="Group 274"/>
              <p:cNvGrpSpPr/>
              <p:nvPr userDrawn="1"/>
            </p:nvGrpSpPr>
            <p:grpSpPr>
              <a:xfrm>
                <a:off x="1701845" y="6582508"/>
                <a:ext cx="152400" cy="486507"/>
                <a:chOff x="7983415" y="6582508"/>
                <a:chExt cx="152400" cy="486507"/>
              </a:xfrm>
            </p:grpSpPr>
            <p:cxnSp>
              <p:nvCxnSpPr>
                <p:cNvPr id="279" name="Straight Connector 27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6" name="Group 275"/>
              <p:cNvGrpSpPr/>
              <p:nvPr userDrawn="1"/>
            </p:nvGrpSpPr>
            <p:grpSpPr>
              <a:xfrm>
                <a:off x="1003588" y="6582508"/>
                <a:ext cx="152400" cy="486507"/>
                <a:chOff x="7983415" y="6582508"/>
                <a:chExt cx="152400" cy="486507"/>
              </a:xfrm>
            </p:grpSpPr>
            <p:cxnSp>
              <p:nvCxnSpPr>
                <p:cNvPr id="277" name="Straight Connector 2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56" name="Group 155"/>
            <p:cNvGrpSpPr/>
            <p:nvPr userDrawn="1"/>
          </p:nvGrpSpPr>
          <p:grpSpPr>
            <a:xfrm>
              <a:off x="-151325" y="454007"/>
              <a:ext cx="122115" cy="5945205"/>
              <a:chOff x="-238875" y="454007"/>
              <a:chExt cx="122115" cy="5945205"/>
            </a:xfrm>
          </p:grpSpPr>
          <p:cxnSp>
            <p:nvCxnSpPr>
              <p:cNvPr id="229" name="Straight Connector 228"/>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30" name="Group 229"/>
              <p:cNvGrpSpPr/>
              <p:nvPr userDrawn="1"/>
            </p:nvGrpSpPr>
            <p:grpSpPr>
              <a:xfrm rot="5400000">
                <a:off x="-254017" y="5940709"/>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1" name="Group 230"/>
              <p:cNvGrpSpPr/>
              <p:nvPr userDrawn="1"/>
            </p:nvGrpSpPr>
            <p:grpSpPr>
              <a:xfrm rot="5400000">
                <a:off x="-254017" y="5467067"/>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2" name="Group 231"/>
              <p:cNvGrpSpPr/>
              <p:nvPr userDrawn="1"/>
            </p:nvGrpSpPr>
            <p:grpSpPr>
              <a:xfrm rot="5400000">
                <a:off x="-254017" y="4993425"/>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3" name="Group 232"/>
              <p:cNvGrpSpPr/>
              <p:nvPr userDrawn="1"/>
            </p:nvGrpSpPr>
            <p:grpSpPr>
              <a:xfrm rot="5400000">
                <a:off x="-254017" y="4519783"/>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4" name="Group 233"/>
              <p:cNvGrpSpPr/>
              <p:nvPr userDrawn="1"/>
            </p:nvGrpSpPr>
            <p:grpSpPr>
              <a:xfrm rot="5400000">
                <a:off x="-254017" y="4046141"/>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5" name="Group 234"/>
              <p:cNvGrpSpPr/>
              <p:nvPr userDrawn="1"/>
            </p:nvGrpSpPr>
            <p:grpSpPr>
              <a:xfrm rot="5400000">
                <a:off x="-254017" y="3572499"/>
                <a:ext cx="152400" cy="122115"/>
                <a:chOff x="7983415" y="6582508"/>
                <a:chExt cx="152400" cy="486507"/>
              </a:xfrm>
            </p:grpSpPr>
            <p:cxnSp>
              <p:nvCxnSpPr>
                <p:cNvPr id="252" name="Straight Connector 25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6" name="Group 235"/>
              <p:cNvGrpSpPr/>
              <p:nvPr userDrawn="1"/>
            </p:nvGrpSpPr>
            <p:grpSpPr>
              <a:xfrm rot="5400000">
                <a:off x="-254017" y="3098857"/>
                <a:ext cx="152400" cy="122115"/>
                <a:chOff x="7983415" y="6582508"/>
                <a:chExt cx="152400" cy="486507"/>
              </a:xfrm>
            </p:grpSpPr>
            <p:cxnSp>
              <p:nvCxnSpPr>
                <p:cNvPr id="250" name="Straight Connector 24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7" name="Group 236"/>
              <p:cNvGrpSpPr/>
              <p:nvPr userDrawn="1"/>
            </p:nvGrpSpPr>
            <p:grpSpPr>
              <a:xfrm rot="5400000">
                <a:off x="-254017" y="2625215"/>
                <a:ext cx="152400" cy="122115"/>
                <a:chOff x="7983415" y="6582508"/>
                <a:chExt cx="152400" cy="486507"/>
              </a:xfrm>
            </p:grpSpPr>
            <p:cxnSp>
              <p:nvCxnSpPr>
                <p:cNvPr id="248" name="Straight Connector 24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8" name="Group 237"/>
              <p:cNvGrpSpPr/>
              <p:nvPr userDrawn="1"/>
            </p:nvGrpSpPr>
            <p:grpSpPr>
              <a:xfrm rot="5400000">
                <a:off x="-254017" y="2151573"/>
                <a:ext cx="152400" cy="122115"/>
                <a:chOff x="7983415" y="6582508"/>
                <a:chExt cx="152400" cy="486507"/>
              </a:xfrm>
            </p:grpSpPr>
            <p:cxnSp>
              <p:nvCxnSpPr>
                <p:cNvPr id="246" name="Straight Connector 2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9" name="Group 238"/>
              <p:cNvGrpSpPr/>
              <p:nvPr userDrawn="1"/>
            </p:nvGrpSpPr>
            <p:grpSpPr>
              <a:xfrm rot="5400000">
                <a:off x="-254017" y="1677931"/>
                <a:ext cx="152400" cy="122115"/>
                <a:chOff x="7983415" y="6582508"/>
                <a:chExt cx="152400" cy="486507"/>
              </a:xfrm>
            </p:grpSpPr>
            <p:cxnSp>
              <p:nvCxnSpPr>
                <p:cNvPr id="244" name="Straight Connector 24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0" name="Group 239"/>
              <p:cNvGrpSpPr/>
              <p:nvPr userDrawn="1"/>
            </p:nvGrpSpPr>
            <p:grpSpPr>
              <a:xfrm rot="5400000">
                <a:off x="-254017" y="997340"/>
                <a:ext cx="152400" cy="122115"/>
                <a:chOff x="7983415" y="6582508"/>
                <a:chExt cx="152400" cy="486507"/>
              </a:xfrm>
            </p:grpSpPr>
            <p:cxnSp>
              <p:nvCxnSpPr>
                <p:cNvPr id="242" name="Straight Connector 2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7" name="Group 156"/>
            <p:cNvGrpSpPr/>
            <p:nvPr userDrawn="1"/>
          </p:nvGrpSpPr>
          <p:grpSpPr>
            <a:xfrm>
              <a:off x="9166483" y="454007"/>
              <a:ext cx="122115" cy="5945205"/>
              <a:chOff x="-238875" y="454007"/>
              <a:chExt cx="122115" cy="5945205"/>
            </a:xfrm>
          </p:grpSpPr>
          <p:cxnSp>
            <p:nvCxnSpPr>
              <p:cNvPr id="194" name="Straight Connector 193"/>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95" name="Group 194"/>
              <p:cNvGrpSpPr/>
              <p:nvPr userDrawn="1"/>
            </p:nvGrpSpPr>
            <p:grpSpPr>
              <a:xfrm rot="5400000">
                <a:off x="-254017" y="5940709"/>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6" name="Group 195"/>
              <p:cNvGrpSpPr/>
              <p:nvPr userDrawn="1"/>
            </p:nvGrpSpPr>
            <p:grpSpPr>
              <a:xfrm rot="5400000">
                <a:off x="-254017" y="5467067"/>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7" name="Group 196"/>
              <p:cNvGrpSpPr/>
              <p:nvPr userDrawn="1"/>
            </p:nvGrpSpPr>
            <p:grpSpPr>
              <a:xfrm rot="5400000">
                <a:off x="-254017" y="4993425"/>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8" name="Group 197"/>
              <p:cNvGrpSpPr/>
              <p:nvPr userDrawn="1"/>
            </p:nvGrpSpPr>
            <p:grpSpPr>
              <a:xfrm rot="5400000">
                <a:off x="-254017" y="4519783"/>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9" name="Group 198"/>
              <p:cNvGrpSpPr/>
              <p:nvPr userDrawn="1"/>
            </p:nvGrpSpPr>
            <p:grpSpPr>
              <a:xfrm rot="5400000">
                <a:off x="-254017" y="4046141"/>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0" name="Group 199"/>
              <p:cNvGrpSpPr/>
              <p:nvPr userDrawn="1"/>
            </p:nvGrpSpPr>
            <p:grpSpPr>
              <a:xfrm rot="5400000">
                <a:off x="-254017" y="3572499"/>
                <a:ext cx="152400" cy="122115"/>
                <a:chOff x="7983415" y="6582508"/>
                <a:chExt cx="152400" cy="486507"/>
              </a:xfrm>
            </p:grpSpPr>
            <p:cxnSp>
              <p:nvCxnSpPr>
                <p:cNvPr id="217" name="Straight Connector 2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userDrawn="1"/>
            </p:nvGrpSpPr>
            <p:grpSpPr>
              <a:xfrm rot="5400000">
                <a:off x="-254017" y="3098857"/>
                <a:ext cx="152400" cy="122115"/>
                <a:chOff x="7983415" y="6582508"/>
                <a:chExt cx="152400" cy="486507"/>
              </a:xfrm>
            </p:grpSpPr>
            <p:cxnSp>
              <p:nvCxnSpPr>
                <p:cNvPr id="215" name="Straight Connector 21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2" name="Group 201"/>
              <p:cNvGrpSpPr/>
              <p:nvPr userDrawn="1"/>
            </p:nvGrpSpPr>
            <p:grpSpPr>
              <a:xfrm rot="5400000">
                <a:off x="-254017" y="2625215"/>
                <a:ext cx="152400" cy="122115"/>
                <a:chOff x="7983415" y="6582508"/>
                <a:chExt cx="152400" cy="486507"/>
              </a:xfrm>
            </p:grpSpPr>
            <p:cxnSp>
              <p:nvCxnSpPr>
                <p:cNvPr id="213" name="Straight Connector 21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3" name="Group 202"/>
              <p:cNvGrpSpPr/>
              <p:nvPr userDrawn="1"/>
            </p:nvGrpSpPr>
            <p:grpSpPr>
              <a:xfrm rot="5400000">
                <a:off x="-254017" y="2151573"/>
                <a:ext cx="152400" cy="122115"/>
                <a:chOff x="7983415" y="6582508"/>
                <a:chExt cx="152400" cy="486507"/>
              </a:xfrm>
            </p:grpSpPr>
            <p:cxnSp>
              <p:nvCxnSpPr>
                <p:cNvPr id="211" name="Straight Connector 2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4" name="Group 203"/>
              <p:cNvGrpSpPr/>
              <p:nvPr userDrawn="1"/>
            </p:nvGrpSpPr>
            <p:grpSpPr>
              <a:xfrm rot="5400000">
                <a:off x="-254017" y="1677931"/>
                <a:ext cx="152400" cy="122115"/>
                <a:chOff x="7983415" y="6582508"/>
                <a:chExt cx="152400" cy="486507"/>
              </a:xfrm>
            </p:grpSpPr>
            <p:cxnSp>
              <p:nvCxnSpPr>
                <p:cNvPr id="209" name="Straight Connector 2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5" name="Group 204"/>
              <p:cNvGrpSpPr/>
              <p:nvPr userDrawn="1"/>
            </p:nvGrpSpPr>
            <p:grpSpPr>
              <a:xfrm rot="5400000">
                <a:off x="-254017" y="997340"/>
                <a:ext cx="152400" cy="122115"/>
                <a:chOff x="7983415" y="6582508"/>
                <a:chExt cx="152400" cy="486507"/>
              </a:xfrm>
            </p:grpSpPr>
            <p:cxnSp>
              <p:nvCxnSpPr>
                <p:cNvPr id="207" name="Straight Connector 2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06" name="Straight Connector 205"/>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8" name="Group 157"/>
            <p:cNvGrpSpPr/>
            <p:nvPr userDrawn="1"/>
          </p:nvGrpSpPr>
          <p:grpSpPr>
            <a:xfrm>
              <a:off x="457731" y="-141165"/>
              <a:ext cx="8226688" cy="122115"/>
              <a:chOff x="457731" y="6582508"/>
              <a:chExt cx="8226688" cy="486507"/>
            </a:xfrm>
          </p:grpSpPr>
          <p:cxnSp>
            <p:nvCxnSpPr>
              <p:cNvPr id="159" name="Straight Connector 158"/>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61" name="Group 160"/>
              <p:cNvGrpSpPr/>
              <p:nvPr userDrawn="1"/>
            </p:nvGrpSpPr>
            <p:grpSpPr>
              <a:xfrm>
                <a:off x="7986158"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2" name="Group 161"/>
              <p:cNvGrpSpPr/>
              <p:nvPr userDrawn="1"/>
            </p:nvGrpSpPr>
            <p:grpSpPr>
              <a:xfrm>
                <a:off x="7287901"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3" name="Group 162"/>
              <p:cNvGrpSpPr/>
              <p:nvPr userDrawn="1"/>
            </p:nvGrpSpPr>
            <p:grpSpPr>
              <a:xfrm>
                <a:off x="6589644"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4" name="Group 163"/>
              <p:cNvGrpSpPr/>
              <p:nvPr userDrawn="1"/>
            </p:nvGrpSpPr>
            <p:grpSpPr>
              <a:xfrm>
                <a:off x="5891387"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5" name="Group 164"/>
              <p:cNvGrpSpPr/>
              <p:nvPr userDrawn="1"/>
            </p:nvGrpSpPr>
            <p:grpSpPr>
              <a:xfrm>
                <a:off x="5193130"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userDrawn="1"/>
            </p:nvGrpSpPr>
            <p:grpSpPr>
              <a:xfrm>
                <a:off x="4494873" y="6582508"/>
                <a:ext cx="152400" cy="486507"/>
                <a:chOff x="7983415" y="6582508"/>
                <a:chExt cx="152400" cy="486507"/>
              </a:xfrm>
            </p:grpSpPr>
            <p:cxnSp>
              <p:nvCxnSpPr>
                <p:cNvPr id="182" name="Straight Connector 18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7" name="Group 166"/>
              <p:cNvGrpSpPr/>
              <p:nvPr userDrawn="1"/>
            </p:nvGrpSpPr>
            <p:grpSpPr>
              <a:xfrm>
                <a:off x="3796616" y="6582508"/>
                <a:ext cx="152400" cy="486507"/>
                <a:chOff x="7983415" y="6582508"/>
                <a:chExt cx="152400" cy="486507"/>
              </a:xfrm>
            </p:grpSpPr>
            <p:cxnSp>
              <p:nvCxnSpPr>
                <p:cNvPr id="180" name="Straight Connector 17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userDrawn="1"/>
            </p:nvGrpSpPr>
            <p:grpSpPr>
              <a:xfrm>
                <a:off x="3098359" y="6582508"/>
                <a:ext cx="152400" cy="486507"/>
                <a:chOff x="7983415" y="6582508"/>
                <a:chExt cx="152400" cy="486507"/>
              </a:xfrm>
            </p:grpSpPr>
            <p:cxnSp>
              <p:nvCxnSpPr>
                <p:cNvPr id="178" name="Straight Connector 17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2400102" y="6582508"/>
                <a:ext cx="152400" cy="486507"/>
                <a:chOff x="7983415" y="6582508"/>
                <a:chExt cx="152400" cy="486507"/>
              </a:xfrm>
            </p:grpSpPr>
            <p:cxnSp>
              <p:nvCxnSpPr>
                <p:cNvPr id="176" name="Straight Connector 17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1701845" y="6582508"/>
                <a:ext cx="152400" cy="486507"/>
                <a:chOff x="7983415" y="6582508"/>
                <a:chExt cx="152400" cy="486507"/>
              </a:xfrm>
            </p:grpSpPr>
            <p:cxnSp>
              <p:nvCxnSpPr>
                <p:cNvPr id="174" name="Straight Connector 1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1" name="Group 170"/>
              <p:cNvGrpSpPr/>
              <p:nvPr userDrawn="1"/>
            </p:nvGrpSpPr>
            <p:grpSpPr>
              <a:xfrm>
                <a:off x="1003588" y="6582508"/>
                <a:ext cx="152400" cy="486507"/>
                <a:chOff x="7983415" y="6582508"/>
                <a:chExt cx="152400" cy="486507"/>
              </a:xfrm>
            </p:grpSpPr>
            <p:cxnSp>
              <p:nvCxnSpPr>
                <p:cNvPr id="172" name="Straight Connector 1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2" name="Text Placeholder 6"/>
          <p:cNvSpPr>
            <a:spLocks noGrp="1"/>
          </p:cNvSpPr>
          <p:nvPr>
            <p:ph type="body" sz="quarter" idx="14"/>
          </p:nvPr>
        </p:nvSpPr>
        <p:spPr>
          <a:xfrm>
            <a:off x="611717" y="6399212"/>
            <a:ext cx="7251344"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a:t>Click to edit Master text styles</a:t>
            </a:r>
          </a:p>
        </p:txBody>
      </p:sp>
    </p:spTree>
    <p:extLst>
      <p:ext uri="{BB962C8B-B14F-4D97-AF65-F5344CB8AC3E}">
        <p14:creationId xmlns:p14="http://schemas.microsoft.com/office/powerpoint/2010/main" val="9972674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10310" y="3714751"/>
            <a:ext cx="2031223" cy="2684461"/>
          </a:xfrm>
          <a:solidFill>
            <a:schemeClr val="tx2"/>
          </a:solidFill>
        </p:spPr>
        <p:txBody>
          <a:bodyPr lIns="91440" tIns="91440" rIns="91440" bIns="91440">
            <a:noAutofit/>
          </a:bodyPr>
          <a:lstStyle>
            <a:lvl1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1pPr>
            <a:lvl2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2pPr>
            <a:lvl3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3pPr>
            <a:lvl4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4pPr>
            <a:lvl5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9" name="Content Placeholder 2"/>
          <p:cNvSpPr>
            <a:spLocks noGrp="1"/>
          </p:cNvSpPr>
          <p:nvPr>
            <p:ph idx="11"/>
          </p:nvPr>
        </p:nvSpPr>
        <p:spPr>
          <a:xfrm>
            <a:off x="2844734" y="3714751"/>
            <a:ext cx="2031223" cy="2684461"/>
          </a:xfrm>
          <a:solidFill>
            <a:schemeClr val="accent4"/>
          </a:solidFill>
        </p:spPr>
        <p:txBody>
          <a:bodyPr lIns="91440" tIns="91440" rIns="91440" bIns="91440">
            <a:noAutofit/>
          </a:bodyPr>
          <a:lstStyle>
            <a:lvl1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1pPr>
            <a:lvl2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2pPr>
            <a:lvl3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3pPr>
            <a:lvl4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4pPr>
            <a:lvl5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1" name="Content Placeholder 2"/>
          <p:cNvSpPr>
            <a:spLocks noGrp="1"/>
          </p:cNvSpPr>
          <p:nvPr>
            <p:ph idx="12"/>
          </p:nvPr>
        </p:nvSpPr>
        <p:spPr>
          <a:xfrm>
            <a:off x="5096151" y="3714751"/>
            <a:ext cx="2031223" cy="2684461"/>
          </a:xfrm>
          <a:solidFill>
            <a:schemeClr val="accent2"/>
          </a:solidFill>
        </p:spPr>
        <p:txBody>
          <a:bodyPr lIns="91440" tIns="91440" rIns="91440" bIns="91440">
            <a:noAutofit/>
          </a:bodyPr>
          <a:lstStyle>
            <a:lvl1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1pPr>
            <a:lvl2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2pPr>
            <a:lvl3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3pPr>
            <a:lvl4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4pPr>
            <a:lvl5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2" name="Content Placeholder 2"/>
          <p:cNvSpPr>
            <a:spLocks noGrp="1"/>
          </p:cNvSpPr>
          <p:nvPr>
            <p:ph idx="13"/>
          </p:nvPr>
        </p:nvSpPr>
        <p:spPr>
          <a:xfrm>
            <a:off x="7313581" y="3714751"/>
            <a:ext cx="2031223" cy="2684461"/>
          </a:xfrm>
          <a:solidFill>
            <a:schemeClr val="accent3"/>
          </a:solidFill>
        </p:spPr>
        <p:txBody>
          <a:bodyPr lIns="91440" tIns="91440" rIns="91440" bIns="91440">
            <a:noAutofit/>
          </a:bodyPr>
          <a:lstStyle>
            <a:lvl1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1pPr>
            <a:lvl2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2pPr>
            <a:lvl3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3pPr>
            <a:lvl4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4pPr>
            <a:lvl5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3" name="Content Placeholder 2"/>
          <p:cNvSpPr>
            <a:spLocks noGrp="1"/>
          </p:cNvSpPr>
          <p:nvPr>
            <p:ph idx="14"/>
          </p:nvPr>
        </p:nvSpPr>
        <p:spPr>
          <a:xfrm>
            <a:off x="9548003" y="3714751"/>
            <a:ext cx="2031223" cy="2684461"/>
          </a:xfrm>
          <a:solidFill>
            <a:schemeClr val="accent1"/>
          </a:solidFill>
        </p:spPr>
        <p:txBody>
          <a:bodyPr lIns="91440" tIns="91440" rIns="91440" bIns="91440">
            <a:noAutofit/>
          </a:bodyPr>
          <a:lstStyle>
            <a:lvl1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1pPr>
            <a:lvl2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2pPr>
            <a:lvl3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3pPr>
            <a:lvl4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4pPr>
            <a:lvl5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55" name="Group 154"/>
          <p:cNvGrpSpPr/>
          <p:nvPr userDrawn="1"/>
        </p:nvGrpSpPr>
        <p:grpSpPr>
          <a:xfrm>
            <a:off x="-201766" y="-141165"/>
            <a:ext cx="12586564" cy="7136527"/>
            <a:chOff x="-151325" y="-141165"/>
            <a:chExt cx="9439923" cy="7136527"/>
          </a:xfrm>
        </p:grpSpPr>
        <p:grpSp>
          <p:nvGrpSpPr>
            <p:cNvPr id="156" name="Group 155"/>
            <p:cNvGrpSpPr/>
            <p:nvPr userDrawn="1"/>
          </p:nvGrpSpPr>
          <p:grpSpPr>
            <a:xfrm>
              <a:off x="457731" y="6873247"/>
              <a:ext cx="8226688" cy="122115"/>
              <a:chOff x="457731" y="6582508"/>
              <a:chExt cx="8226688" cy="486507"/>
            </a:xfrm>
          </p:grpSpPr>
          <p:cxnSp>
            <p:nvCxnSpPr>
              <p:cNvPr id="269" name="Straight Connector 268"/>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1" name="Group 270"/>
              <p:cNvGrpSpPr/>
              <p:nvPr userDrawn="1"/>
            </p:nvGrpSpPr>
            <p:grpSpPr>
              <a:xfrm>
                <a:off x="7986158" y="6582508"/>
                <a:ext cx="152400" cy="486507"/>
                <a:chOff x="7983415" y="6582508"/>
                <a:chExt cx="152400" cy="486507"/>
              </a:xfrm>
            </p:grpSpPr>
            <p:cxnSp>
              <p:nvCxnSpPr>
                <p:cNvPr id="302" name="Straight Connector 3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userDrawn="1"/>
            </p:nvGrpSpPr>
            <p:grpSpPr>
              <a:xfrm>
                <a:off x="7287901" y="6582508"/>
                <a:ext cx="152400" cy="486507"/>
                <a:chOff x="7983415" y="6582508"/>
                <a:chExt cx="152400" cy="486507"/>
              </a:xfrm>
            </p:grpSpPr>
            <p:cxnSp>
              <p:nvCxnSpPr>
                <p:cNvPr id="300" name="Straight Connector 2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3" name="Group 272"/>
              <p:cNvGrpSpPr/>
              <p:nvPr userDrawn="1"/>
            </p:nvGrpSpPr>
            <p:grpSpPr>
              <a:xfrm>
                <a:off x="6589644" y="6582508"/>
                <a:ext cx="152400" cy="486507"/>
                <a:chOff x="7983415" y="6582508"/>
                <a:chExt cx="152400" cy="486507"/>
              </a:xfrm>
            </p:grpSpPr>
            <p:cxnSp>
              <p:nvCxnSpPr>
                <p:cNvPr id="298" name="Straight Connector 2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4" name="Group 273"/>
              <p:cNvGrpSpPr/>
              <p:nvPr userDrawn="1"/>
            </p:nvGrpSpPr>
            <p:grpSpPr>
              <a:xfrm>
                <a:off x="5891387" y="6582508"/>
                <a:ext cx="152400" cy="486507"/>
                <a:chOff x="7983415" y="6582508"/>
                <a:chExt cx="152400" cy="486507"/>
              </a:xfrm>
            </p:grpSpPr>
            <p:cxnSp>
              <p:nvCxnSpPr>
                <p:cNvPr id="296" name="Straight Connector 2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5" name="Group 274"/>
              <p:cNvGrpSpPr/>
              <p:nvPr userDrawn="1"/>
            </p:nvGrpSpPr>
            <p:grpSpPr>
              <a:xfrm>
                <a:off x="5193130" y="6582508"/>
                <a:ext cx="152400" cy="486507"/>
                <a:chOff x="7983415" y="6582508"/>
                <a:chExt cx="152400" cy="486507"/>
              </a:xfrm>
            </p:grpSpPr>
            <p:cxnSp>
              <p:nvCxnSpPr>
                <p:cNvPr id="294" name="Straight Connector 2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6" name="Group 275"/>
              <p:cNvGrpSpPr/>
              <p:nvPr userDrawn="1"/>
            </p:nvGrpSpPr>
            <p:grpSpPr>
              <a:xfrm>
                <a:off x="4494873" y="6582508"/>
                <a:ext cx="152400" cy="486507"/>
                <a:chOff x="7983415" y="6582508"/>
                <a:chExt cx="152400" cy="486507"/>
              </a:xfrm>
            </p:grpSpPr>
            <p:cxnSp>
              <p:nvCxnSpPr>
                <p:cNvPr id="292" name="Straight Connector 2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7" name="Group 276"/>
              <p:cNvGrpSpPr/>
              <p:nvPr userDrawn="1"/>
            </p:nvGrpSpPr>
            <p:grpSpPr>
              <a:xfrm>
                <a:off x="3796616" y="6582508"/>
                <a:ext cx="152400" cy="486507"/>
                <a:chOff x="7983415" y="6582508"/>
                <a:chExt cx="152400" cy="486507"/>
              </a:xfrm>
            </p:grpSpPr>
            <p:cxnSp>
              <p:nvCxnSpPr>
                <p:cNvPr id="290" name="Straight Connector 2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8" name="Group 277"/>
              <p:cNvGrpSpPr/>
              <p:nvPr userDrawn="1"/>
            </p:nvGrpSpPr>
            <p:grpSpPr>
              <a:xfrm>
                <a:off x="3098359" y="6582508"/>
                <a:ext cx="152400" cy="486507"/>
                <a:chOff x="7983415" y="6582508"/>
                <a:chExt cx="152400" cy="486507"/>
              </a:xfrm>
            </p:grpSpPr>
            <p:cxnSp>
              <p:nvCxnSpPr>
                <p:cNvPr id="288" name="Straight Connector 2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2400102" y="6582508"/>
                <a:ext cx="152400" cy="486507"/>
                <a:chOff x="7983415" y="6582508"/>
                <a:chExt cx="152400" cy="486507"/>
              </a:xfrm>
            </p:grpSpPr>
            <p:cxnSp>
              <p:nvCxnSpPr>
                <p:cNvPr id="286" name="Straight Connector 2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1701845" y="6582508"/>
                <a:ext cx="152400" cy="486507"/>
                <a:chOff x="7983415" y="6582508"/>
                <a:chExt cx="152400" cy="486507"/>
              </a:xfrm>
            </p:grpSpPr>
            <p:cxnSp>
              <p:nvCxnSpPr>
                <p:cNvPr id="284" name="Straight Connector 2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1003588" y="6582508"/>
                <a:ext cx="152400" cy="486507"/>
                <a:chOff x="7983415" y="6582508"/>
                <a:chExt cx="152400" cy="486507"/>
              </a:xfrm>
            </p:grpSpPr>
            <p:cxnSp>
              <p:nvCxnSpPr>
                <p:cNvPr id="282" name="Straight Connector 28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57" name="Group 156"/>
            <p:cNvGrpSpPr/>
            <p:nvPr userDrawn="1"/>
          </p:nvGrpSpPr>
          <p:grpSpPr>
            <a:xfrm>
              <a:off x="-151325" y="454007"/>
              <a:ext cx="122115" cy="5945205"/>
              <a:chOff x="-238875" y="454007"/>
              <a:chExt cx="122115" cy="5945205"/>
            </a:xfrm>
          </p:grpSpPr>
          <p:cxnSp>
            <p:nvCxnSpPr>
              <p:cNvPr id="234" name="Straight Connector 233"/>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35" name="Group 234"/>
              <p:cNvGrpSpPr/>
              <p:nvPr userDrawn="1"/>
            </p:nvGrpSpPr>
            <p:grpSpPr>
              <a:xfrm rot="5400000">
                <a:off x="-254017" y="5940709"/>
                <a:ext cx="152400" cy="122115"/>
                <a:chOff x="7983415" y="6582508"/>
                <a:chExt cx="152400" cy="486507"/>
              </a:xfrm>
            </p:grpSpPr>
            <p:cxnSp>
              <p:nvCxnSpPr>
                <p:cNvPr id="267" name="Straight Connector 26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6" name="Group 235"/>
              <p:cNvGrpSpPr/>
              <p:nvPr userDrawn="1"/>
            </p:nvGrpSpPr>
            <p:grpSpPr>
              <a:xfrm rot="5400000">
                <a:off x="-254017" y="5467067"/>
                <a:ext cx="152400" cy="122115"/>
                <a:chOff x="7983415" y="6582508"/>
                <a:chExt cx="152400" cy="486507"/>
              </a:xfrm>
            </p:grpSpPr>
            <p:cxnSp>
              <p:nvCxnSpPr>
                <p:cNvPr id="265" name="Straight Connector 26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7" name="Group 236"/>
              <p:cNvGrpSpPr/>
              <p:nvPr userDrawn="1"/>
            </p:nvGrpSpPr>
            <p:grpSpPr>
              <a:xfrm rot="5400000">
                <a:off x="-254017" y="4993425"/>
                <a:ext cx="152400" cy="122115"/>
                <a:chOff x="7983415" y="6582508"/>
                <a:chExt cx="152400" cy="486507"/>
              </a:xfrm>
            </p:grpSpPr>
            <p:cxnSp>
              <p:nvCxnSpPr>
                <p:cNvPr id="263" name="Straight Connector 26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8" name="Group 237"/>
              <p:cNvGrpSpPr/>
              <p:nvPr userDrawn="1"/>
            </p:nvGrpSpPr>
            <p:grpSpPr>
              <a:xfrm rot="5400000">
                <a:off x="-254017" y="4519783"/>
                <a:ext cx="152400" cy="122115"/>
                <a:chOff x="7983415" y="6582508"/>
                <a:chExt cx="152400" cy="486507"/>
              </a:xfrm>
            </p:grpSpPr>
            <p:cxnSp>
              <p:nvCxnSpPr>
                <p:cNvPr id="261" name="Straight Connector 26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9" name="Group 238"/>
              <p:cNvGrpSpPr/>
              <p:nvPr userDrawn="1"/>
            </p:nvGrpSpPr>
            <p:grpSpPr>
              <a:xfrm rot="5400000">
                <a:off x="-254017" y="4046141"/>
                <a:ext cx="152400" cy="122115"/>
                <a:chOff x="7983415" y="6582508"/>
                <a:chExt cx="152400" cy="486507"/>
              </a:xfrm>
            </p:grpSpPr>
            <p:cxnSp>
              <p:nvCxnSpPr>
                <p:cNvPr id="259" name="Straight Connector 25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0" name="Group 239"/>
              <p:cNvGrpSpPr/>
              <p:nvPr userDrawn="1"/>
            </p:nvGrpSpPr>
            <p:grpSpPr>
              <a:xfrm rot="5400000">
                <a:off x="-254017" y="3572499"/>
                <a:ext cx="152400" cy="122115"/>
                <a:chOff x="7983415" y="6582508"/>
                <a:chExt cx="152400" cy="486507"/>
              </a:xfrm>
            </p:grpSpPr>
            <p:cxnSp>
              <p:nvCxnSpPr>
                <p:cNvPr id="257" name="Straight Connector 25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1" name="Group 240"/>
              <p:cNvGrpSpPr/>
              <p:nvPr userDrawn="1"/>
            </p:nvGrpSpPr>
            <p:grpSpPr>
              <a:xfrm rot="5400000">
                <a:off x="-254017" y="3098857"/>
                <a:ext cx="152400" cy="122115"/>
                <a:chOff x="7983415" y="6582508"/>
                <a:chExt cx="152400" cy="486507"/>
              </a:xfrm>
            </p:grpSpPr>
            <p:cxnSp>
              <p:nvCxnSpPr>
                <p:cNvPr id="255" name="Straight Connector 25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2" name="Group 241"/>
              <p:cNvGrpSpPr/>
              <p:nvPr userDrawn="1"/>
            </p:nvGrpSpPr>
            <p:grpSpPr>
              <a:xfrm rot="5400000">
                <a:off x="-254017" y="2625215"/>
                <a:ext cx="152400" cy="122115"/>
                <a:chOff x="7983415" y="6582508"/>
                <a:chExt cx="152400" cy="486507"/>
              </a:xfrm>
            </p:grpSpPr>
            <p:cxnSp>
              <p:nvCxnSpPr>
                <p:cNvPr id="253" name="Straight Connector 25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254017" y="2151573"/>
                <a:ext cx="152400" cy="122115"/>
                <a:chOff x="7983415" y="6582508"/>
                <a:chExt cx="152400" cy="486507"/>
              </a:xfrm>
            </p:grpSpPr>
            <p:cxnSp>
              <p:nvCxnSpPr>
                <p:cNvPr id="251" name="Straight Connector 25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254017" y="1677931"/>
                <a:ext cx="152400" cy="122115"/>
                <a:chOff x="7983415" y="6582508"/>
                <a:chExt cx="152400" cy="486507"/>
              </a:xfrm>
            </p:grpSpPr>
            <p:cxnSp>
              <p:nvCxnSpPr>
                <p:cNvPr id="249" name="Straight Connector 24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254017" y="997340"/>
                <a:ext cx="152400" cy="122115"/>
                <a:chOff x="7983415" y="6582508"/>
                <a:chExt cx="152400" cy="486507"/>
              </a:xfrm>
            </p:grpSpPr>
            <p:cxnSp>
              <p:nvCxnSpPr>
                <p:cNvPr id="247" name="Straight Connector 24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6" name="Straight Connector 245"/>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8" name="Group 157"/>
            <p:cNvGrpSpPr/>
            <p:nvPr userDrawn="1"/>
          </p:nvGrpSpPr>
          <p:grpSpPr>
            <a:xfrm>
              <a:off x="9166483" y="454007"/>
              <a:ext cx="122115" cy="5945205"/>
              <a:chOff x="-238875" y="454007"/>
              <a:chExt cx="122115" cy="5945205"/>
            </a:xfrm>
          </p:grpSpPr>
          <p:cxnSp>
            <p:nvCxnSpPr>
              <p:cNvPr id="199" name="Straight Connector 198"/>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0" name="Group 199"/>
              <p:cNvGrpSpPr/>
              <p:nvPr userDrawn="1"/>
            </p:nvGrpSpPr>
            <p:grpSpPr>
              <a:xfrm rot="5400000">
                <a:off x="-254017" y="5940709"/>
                <a:ext cx="152400" cy="122115"/>
                <a:chOff x="7983415" y="6582508"/>
                <a:chExt cx="152400" cy="486507"/>
              </a:xfrm>
            </p:grpSpPr>
            <p:cxnSp>
              <p:nvCxnSpPr>
                <p:cNvPr id="232" name="Straight Connector 23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userDrawn="1"/>
            </p:nvGrpSpPr>
            <p:grpSpPr>
              <a:xfrm rot="5400000">
                <a:off x="-254017" y="5467067"/>
                <a:ext cx="152400" cy="122115"/>
                <a:chOff x="7983415" y="6582508"/>
                <a:chExt cx="152400" cy="486507"/>
              </a:xfrm>
            </p:grpSpPr>
            <p:cxnSp>
              <p:nvCxnSpPr>
                <p:cNvPr id="230" name="Straight Connector 22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2" name="Group 201"/>
              <p:cNvGrpSpPr/>
              <p:nvPr userDrawn="1"/>
            </p:nvGrpSpPr>
            <p:grpSpPr>
              <a:xfrm rot="5400000">
                <a:off x="-254017" y="4993425"/>
                <a:ext cx="152400" cy="122115"/>
                <a:chOff x="7983415" y="6582508"/>
                <a:chExt cx="152400" cy="486507"/>
              </a:xfrm>
            </p:grpSpPr>
            <p:cxnSp>
              <p:nvCxnSpPr>
                <p:cNvPr id="228" name="Straight Connector 22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3" name="Group 202"/>
              <p:cNvGrpSpPr/>
              <p:nvPr userDrawn="1"/>
            </p:nvGrpSpPr>
            <p:grpSpPr>
              <a:xfrm rot="5400000">
                <a:off x="-254017" y="4519783"/>
                <a:ext cx="152400" cy="122115"/>
                <a:chOff x="7983415" y="6582508"/>
                <a:chExt cx="152400" cy="486507"/>
              </a:xfrm>
            </p:grpSpPr>
            <p:cxnSp>
              <p:nvCxnSpPr>
                <p:cNvPr id="226" name="Straight Connector 22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4" name="Group 203"/>
              <p:cNvGrpSpPr/>
              <p:nvPr userDrawn="1"/>
            </p:nvGrpSpPr>
            <p:grpSpPr>
              <a:xfrm rot="5400000">
                <a:off x="-254017" y="4046141"/>
                <a:ext cx="152400" cy="122115"/>
                <a:chOff x="7983415" y="6582508"/>
                <a:chExt cx="152400" cy="486507"/>
              </a:xfrm>
            </p:grpSpPr>
            <p:cxnSp>
              <p:nvCxnSpPr>
                <p:cNvPr id="224" name="Straight Connector 22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5" name="Group 204"/>
              <p:cNvGrpSpPr/>
              <p:nvPr userDrawn="1"/>
            </p:nvGrpSpPr>
            <p:grpSpPr>
              <a:xfrm rot="5400000">
                <a:off x="-254017" y="3572499"/>
                <a:ext cx="152400" cy="122115"/>
                <a:chOff x="7983415" y="6582508"/>
                <a:chExt cx="152400" cy="486507"/>
              </a:xfrm>
            </p:grpSpPr>
            <p:cxnSp>
              <p:nvCxnSpPr>
                <p:cNvPr id="222" name="Straight Connector 22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6" name="Group 205"/>
              <p:cNvGrpSpPr/>
              <p:nvPr userDrawn="1"/>
            </p:nvGrpSpPr>
            <p:grpSpPr>
              <a:xfrm rot="5400000">
                <a:off x="-254017" y="3098857"/>
                <a:ext cx="152400" cy="122115"/>
                <a:chOff x="7983415" y="6582508"/>
                <a:chExt cx="152400" cy="486507"/>
              </a:xfrm>
            </p:grpSpPr>
            <p:cxnSp>
              <p:nvCxnSpPr>
                <p:cNvPr id="220" name="Straight Connector 21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7" name="Group 206"/>
              <p:cNvGrpSpPr/>
              <p:nvPr userDrawn="1"/>
            </p:nvGrpSpPr>
            <p:grpSpPr>
              <a:xfrm rot="5400000">
                <a:off x="-254017" y="2625215"/>
                <a:ext cx="152400" cy="122115"/>
                <a:chOff x="7983415" y="6582508"/>
                <a:chExt cx="152400" cy="486507"/>
              </a:xfrm>
            </p:grpSpPr>
            <p:cxnSp>
              <p:nvCxnSpPr>
                <p:cNvPr id="218" name="Straight Connector 21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254017" y="2151573"/>
                <a:ext cx="152400" cy="122115"/>
                <a:chOff x="7983415" y="6582508"/>
                <a:chExt cx="152400" cy="486507"/>
              </a:xfrm>
            </p:grpSpPr>
            <p:cxnSp>
              <p:nvCxnSpPr>
                <p:cNvPr id="216" name="Straight Connector 21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254017" y="1677931"/>
                <a:ext cx="152400" cy="122115"/>
                <a:chOff x="7983415" y="6582508"/>
                <a:chExt cx="152400" cy="486507"/>
              </a:xfrm>
            </p:grpSpPr>
            <p:cxnSp>
              <p:nvCxnSpPr>
                <p:cNvPr id="214" name="Straight Connector 21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254017" y="997340"/>
                <a:ext cx="152400" cy="122115"/>
                <a:chOff x="7983415" y="6582508"/>
                <a:chExt cx="152400" cy="486507"/>
              </a:xfrm>
            </p:grpSpPr>
            <p:cxnSp>
              <p:nvCxnSpPr>
                <p:cNvPr id="212" name="Straight Connector 21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1" name="Straight Connector 210"/>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9" name="Group 158"/>
            <p:cNvGrpSpPr/>
            <p:nvPr userDrawn="1"/>
          </p:nvGrpSpPr>
          <p:grpSpPr>
            <a:xfrm>
              <a:off x="457731" y="-141165"/>
              <a:ext cx="8226688" cy="122115"/>
              <a:chOff x="457731" y="6582508"/>
              <a:chExt cx="8226688" cy="486507"/>
            </a:xfrm>
          </p:grpSpPr>
          <p:cxnSp>
            <p:nvCxnSpPr>
              <p:cNvPr id="160" name="Straight Connector 159"/>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62" name="Group 161"/>
              <p:cNvGrpSpPr/>
              <p:nvPr userDrawn="1"/>
            </p:nvGrpSpPr>
            <p:grpSpPr>
              <a:xfrm>
                <a:off x="7986158" y="6582508"/>
                <a:ext cx="152400" cy="486507"/>
                <a:chOff x="7983415" y="6582508"/>
                <a:chExt cx="152400" cy="486507"/>
              </a:xfrm>
            </p:grpSpPr>
            <p:cxnSp>
              <p:nvCxnSpPr>
                <p:cNvPr id="197" name="Straight Connector 1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3" name="Group 162"/>
              <p:cNvGrpSpPr/>
              <p:nvPr userDrawn="1"/>
            </p:nvGrpSpPr>
            <p:grpSpPr>
              <a:xfrm>
                <a:off x="7287901" y="6582508"/>
                <a:ext cx="152400" cy="486507"/>
                <a:chOff x="7983415" y="6582508"/>
                <a:chExt cx="152400" cy="486507"/>
              </a:xfrm>
            </p:grpSpPr>
            <p:cxnSp>
              <p:nvCxnSpPr>
                <p:cNvPr id="195" name="Straight Connector 1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4" name="Group 163"/>
              <p:cNvGrpSpPr/>
              <p:nvPr userDrawn="1"/>
            </p:nvGrpSpPr>
            <p:grpSpPr>
              <a:xfrm>
                <a:off x="6589644" y="6582508"/>
                <a:ext cx="152400" cy="486507"/>
                <a:chOff x="7983415" y="6582508"/>
                <a:chExt cx="152400" cy="486507"/>
              </a:xfrm>
            </p:grpSpPr>
            <p:cxnSp>
              <p:nvCxnSpPr>
                <p:cNvPr id="193" name="Straight Connector 1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5" name="Group 164"/>
              <p:cNvGrpSpPr/>
              <p:nvPr userDrawn="1"/>
            </p:nvGrpSpPr>
            <p:grpSpPr>
              <a:xfrm>
                <a:off x="5891387" y="6582508"/>
                <a:ext cx="152400" cy="486507"/>
                <a:chOff x="7983415" y="6582508"/>
                <a:chExt cx="152400" cy="486507"/>
              </a:xfrm>
            </p:grpSpPr>
            <p:cxnSp>
              <p:nvCxnSpPr>
                <p:cNvPr id="191" name="Straight Connector 1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userDrawn="1"/>
            </p:nvGrpSpPr>
            <p:grpSpPr>
              <a:xfrm>
                <a:off x="5193130" y="6582508"/>
                <a:ext cx="152400" cy="486507"/>
                <a:chOff x="7983415" y="6582508"/>
                <a:chExt cx="152400" cy="486507"/>
              </a:xfrm>
            </p:grpSpPr>
            <p:cxnSp>
              <p:nvCxnSpPr>
                <p:cNvPr id="189" name="Straight Connector 1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7" name="Group 166"/>
              <p:cNvGrpSpPr/>
              <p:nvPr userDrawn="1"/>
            </p:nvGrpSpPr>
            <p:grpSpPr>
              <a:xfrm>
                <a:off x="4494873" y="6582508"/>
                <a:ext cx="152400" cy="486507"/>
                <a:chOff x="7983415" y="6582508"/>
                <a:chExt cx="152400" cy="486507"/>
              </a:xfrm>
            </p:grpSpPr>
            <p:cxnSp>
              <p:nvCxnSpPr>
                <p:cNvPr id="187" name="Straight Connector 1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userDrawn="1"/>
            </p:nvGrpSpPr>
            <p:grpSpPr>
              <a:xfrm>
                <a:off x="3796616" y="6582508"/>
                <a:ext cx="152400" cy="486507"/>
                <a:chOff x="7983415" y="6582508"/>
                <a:chExt cx="152400" cy="486507"/>
              </a:xfrm>
            </p:grpSpPr>
            <p:cxnSp>
              <p:nvCxnSpPr>
                <p:cNvPr id="185" name="Straight Connector 18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3098359" y="6582508"/>
                <a:ext cx="152400" cy="486507"/>
                <a:chOff x="7983415" y="6582508"/>
                <a:chExt cx="152400" cy="486507"/>
              </a:xfrm>
            </p:grpSpPr>
            <p:cxnSp>
              <p:nvCxnSpPr>
                <p:cNvPr id="183" name="Straight Connector 1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2400102" y="6582508"/>
                <a:ext cx="152400" cy="486507"/>
                <a:chOff x="7983415" y="6582508"/>
                <a:chExt cx="152400" cy="486507"/>
              </a:xfrm>
            </p:grpSpPr>
            <p:cxnSp>
              <p:nvCxnSpPr>
                <p:cNvPr id="181" name="Straight Connector 18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1701845" y="6582508"/>
                <a:ext cx="152400" cy="486507"/>
                <a:chOff x="7983415" y="6582508"/>
                <a:chExt cx="152400" cy="486507"/>
              </a:xfrm>
            </p:grpSpPr>
            <p:cxnSp>
              <p:nvCxnSpPr>
                <p:cNvPr id="179" name="Straight Connector 17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1003588" y="6582508"/>
                <a:ext cx="152400" cy="486507"/>
                <a:chOff x="7983415" y="6582508"/>
                <a:chExt cx="152400" cy="486507"/>
              </a:xfrm>
            </p:grpSpPr>
            <p:cxnSp>
              <p:nvCxnSpPr>
                <p:cNvPr id="177" name="Straight Connector 1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cxnSp>
        <p:nvCxnSpPr>
          <p:cNvPr id="305" name="Straight Connector 304"/>
          <p:cNvCxnSpPr/>
          <p:nvPr userDrawn="1"/>
        </p:nvCxnSpPr>
        <p:spPr>
          <a:xfrm>
            <a:off x="612774" y="2609850"/>
            <a:ext cx="202875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2847198" y="2609850"/>
            <a:ext cx="202875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userDrawn="1"/>
        </p:nvCxnSpPr>
        <p:spPr>
          <a:xfrm>
            <a:off x="5098615" y="2609850"/>
            <a:ext cx="2028759"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316045" y="2609850"/>
            <a:ext cx="202875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userDrawn="1"/>
        </p:nvCxnSpPr>
        <p:spPr>
          <a:xfrm>
            <a:off x="9550467" y="2609850"/>
            <a:ext cx="202875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xt Placeholder 8"/>
          <p:cNvSpPr>
            <a:spLocks noGrp="1"/>
          </p:cNvSpPr>
          <p:nvPr>
            <p:ph type="body" sz="quarter" idx="17"/>
          </p:nvPr>
        </p:nvSpPr>
        <p:spPr>
          <a:xfrm>
            <a:off x="2844800" y="2762474"/>
            <a:ext cx="2032000" cy="952277"/>
          </a:xfrm>
        </p:spPr>
        <p:txBody>
          <a:bodyPr>
            <a:noAutofit/>
          </a:bodyPr>
          <a:lstStyle>
            <a:lvl1pPr>
              <a:lnSpc>
                <a:spcPct val="95000"/>
              </a:lnSpc>
              <a:spcBef>
                <a:spcPts val="600"/>
              </a:spcBef>
              <a:spcAft>
                <a:spcPts val="0"/>
              </a:spcAft>
              <a:defRPr sz="1800" i="0">
                <a:solidFill>
                  <a:schemeClr val="accent4"/>
                </a:solidFill>
                <a:latin typeface="+mj-lt"/>
              </a:defRPr>
            </a:lvl1pPr>
            <a:lvl2pPr>
              <a:lnSpc>
                <a:spcPct val="85000"/>
              </a:lnSpc>
              <a:spcBef>
                <a:spcPts val="600"/>
              </a:spcBef>
              <a:spcAft>
                <a:spcPts val="0"/>
              </a:spcAft>
              <a:defRPr sz="1200">
                <a:solidFill>
                  <a:schemeClr val="bg1">
                    <a:lumMod val="75000"/>
                  </a:schemeClr>
                </a:solidFill>
              </a:defRPr>
            </a:lvl2pPr>
            <a:lvl3pPr>
              <a:lnSpc>
                <a:spcPct val="100000"/>
              </a:lnSpc>
              <a:spcBef>
                <a:spcPts val="600"/>
              </a:spcBef>
              <a:spcAft>
                <a:spcPts val="0"/>
              </a:spcAft>
              <a:defRPr sz="1200">
                <a:solidFill>
                  <a:schemeClr val="bg1">
                    <a:lumMod val="75000"/>
                  </a:schemeClr>
                </a:solidFill>
              </a:defRPr>
            </a:lvl3pPr>
            <a:lvl4pPr>
              <a:lnSpc>
                <a:spcPct val="100000"/>
              </a:lnSpc>
              <a:spcBef>
                <a:spcPts val="600"/>
              </a:spcBef>
              <a:spcAft>
                <a:spcPts val="0"/>
              </a:spcAft>
              <a:defRPr sz="1200">
                <a:solidFill>
                  <a:schemeClr val="bg1">
                    <a:lumMod val="75000"/>
                  </a:schemeClr>
                </a:solidFill>
              </a:defRPr>
            </a:lvl4pPr>
            <a:lvl5pPr>
              <a:lnSpc>
                <a:spcPct val="100000"/>
              </a:lnSpc>
              <a:spcBef>
                <a:spcPts val="600"/>
              </a:spcBef>
              <a:spcAft>
                <a:spcPts val="0"/>
              </a:spcAft>
              <a:defRPr sz="1200">
                <a:solidFill>
                  <a:schemeClr val="bg1">
                    <a:lumMod val="75000"/>
                  </a:schemeClr>
                </a:solidFill>
              </a:defRPr>
            </a:lvl5pPr>
          </a:lstStyle>
          <a:p>
            <a:pPr lvl="0"/>
            <a:r>
              <a:rPr lang="en-US" dirty="0"/>
              <a:t>Click to edit Master text styles</a:t>
            </a:r>
          </a:p>
          <a:p>
            <a:pPr lvl="1"/>
            <a:r>
              <a:rPr lang="en-US" dirty="0"/>
              <a:t>Second level</a:t>
            </a:r>
          </a:p>
        </p:txBody>
      </p:sp>
      <p:sp>
        <p:nvSpPr>
          <p:cNvPr id="312" name="Text Placeholder 8"/>
          <p:cNvSpPr>
            <a:spLocks noGrp="1"/>
          </p:cNvSpPr>
          <p:nvPr>
            <p:ph type="body" sz="quarter" idx="18"/>
          </p:nvPr>
        </p:nvSpPr>
        <p:spPr>
          <a:xfrm>
            <a:off x="612773" y="2762474"/>
            <a:ext cx="2032000" cy="952277"/>
          </a:xfrm>
        </p:spPr>
        <p:txBody>
          <a:bodyPr>
            <a:noAutofit/>
          </a:bodyPr>
          <a:lstStyle>
            <a:lvl1pPr>
              <a:lnSpc>
                <a:spcPct val="95000"/>
              </a:lnSpc>
              <a:spcBef>
                <a:spcPts val="600"/>
              </a:spcBef>
              <a:spcAft>
                <a:spcPts val="0"/>
              </a:spcAft>
              <a:defRPr sz="1800" i="0">
                <a:solidFill>
                  <a:schemeClr val="tx2"/>
                </a:solidFill>
                <a:latin typeface="+mj-lt"/>
              </a:defRPr>
            </a:lvl1pPr>
            <a:lvl2pPr>
              <a:lnSpc>
                <a:spcPct val="85000"/>
              </a:lnSpc>
              <a:spcBef>
                <a:spcPts val="600"/>
              </a:spcBef>
              <a:spcAft>
                <a:spcPts val="0"/>
              </a:spcAft>
              <a:defRPr sz="1200">
                <a:solidFill>
                  <a:schemeClr val="bg1">
                    <a:lumMod val="75000"/>
                  </a:schemeClr>
                </a:solidFill>
              </a:defRPr>
            </a:lvl2pPr>
            <a:lvl3pPr>
              <a:lnSpc>
                <a:spcPct val="100000"/>
              </a:lnSpc>
              <a:spcBef>
                <a:spcPts val="600"/>
              </a:spcBef>
              <a:spcAft>
                <a:spcPts val="0"/>
              </a:spcAft>
              <a:defRPr sz="1200">
                <a:solidFill>
                  <a:schemeClr val="bg1">
                    <a:lumMod val="75000"/>
                  </a:schemeClr>
                </a:solidFill>
              </a:defRPr>
            </a:lvl3pPr>
            <a:lvl4pPr>
              <a:lnSpc>
                <a:spcPct val="100000"/>
              </a:lnSpc>
              <a:spcBef>
                <a:spcPts val="600"/>
              </a:spcBef>
              <a:spcAft>
                <a:spcPts val="0"/>
              </a:spcAft>
              <a:defRPr sz="1200">
                <a:solidFill>
                  <a:schemeClr val="bg1">
                    <a:lumMod val="75000"/>
                  </a:schemeClr>
                </a:solidFill>
              </a:defRPr>
            </a:lvl4pPr>
            <a:lvl5pPr>
              <a:lnSpc>
                <a:spcPct val="100000"/>
              </a:lnSpc>
              <a:spcBef>
                <a:spcPts val="600"/>
              </a:spcBef>
              <a:spcAft>
                <a:spcPts val="0"/>
              </a:spcAft>
              <a:defRPr sz="1200">
                <a:solidFill>
                  <a:schemeClr val="bg1">
                    <a:lumMod val="75000"/>
                  </a:schemeClr>
                </a:solidFill>
              </a:defRPr>
            </a:lvl5pPr>
          </a:lstStyle>
          <a:p>
            <a:pPr lvl="0"/>
            <a:r>
              <a:rPr lang="en-US" dirty="0"/>
              <a:t>Click to edit Master text styles</a:t>
            </a:r>
          </a:p>
          <a:p>
            <a:pPr lvl="1"/>
            <a:r>
              <a:rPr lang="en-US" dirty="0"/>
              <a:t>Second level</a:t>
            </a:r>
          </a:p>
        </p:txBody>
      </p:sp>
      <p:sp>
        <p:nvSpPr>
          <p:cNvPr id="313" name="Text Placeholder 8"/>
          <p:cNvSpPr>
            <a:spLocks noGrp="1"/>
          </p:cNvSpPr>
          <p:nvPr>
            <p:ph type="body" sz="quarter" idx="19"/>
          </p:nvPr>
        </p:nvSpPr>
        <p:spPr>
          <a:xfrm>
            <a:off x="5095373" y="2762474"/>
            <a:ext cx="2032000" cy="952277"/>
          </a:xfrm>
        </p:spPr>
        <p:txBody>
          <a:bodyPr>
            <a:noAutofit/>
          </a:bodyPr>
          <a:lstStyle>
            <a:lvl1pPr>
              <a:lnSpc>
                <a:spcPct val="95000"/>
              </a:lnSpc>
              <a:spcBef>
                <a:spcPts val="600"/>
              </a:spcBef>
              <a:spcAft>
                <a:spcPts val="0"/>
              </a:spcAft>
              <a:defRPr sz="1800" i="0">
                <a:solidFill>
                  <a:schemeClr val="accent2"/>
                </a:solidFill>
                <a:latin typeface="+mj-lt"/>
              </a:defRPr>
            </a:lvl1pPr>
            <a:lvl2pPr>
              <a:lnSpc>
                <a:spcPct val="85000"/>
              </a:lnSpc>
              <a:spcBef>
                <a:spcPts val="600"/>
              </a:spcBef>
              <a:spcAft>
                <a:spcPts val="0"/>
              </a:spcAft>
              <a:defRPr sz="1200">
                <a:solidFill>
                  <a:schemeClr val="bg1">
                    <a:lumMod val="75000"/>
                  </a:schemeClr>
                </a:solidFill>
              </a:defRPr>
            </a:lvl2pPr>
            <a:lvl3pPr>
              <a:lnSpc>
                <a:spcPct val="100000"/>
              </a:lnSpc>
              <a:spcBef>
                <a:spcPts val="600"/>
              </a:spcBef>
              <a:spcAft>
                <a:spcPts val="0"/>
              </a:spcAft>
              <a:defRPr sz="1200">
                <a:solidFill>
                  <a:schemeClr val="bg1">
                    <a:lumMod val="75000"/>
                  </a:schemeClr>
                </a:solidFill>
              </a:defRPr>
            </a:lvl3pPr>
            <a:lvl4pPr>
              <a:lnSpc>
                <a:spcPct val="100000"/>
              </a:lnSpc>
              <a:spcBef>
                <a:spcPts val="600"/>
              </a:spcBef>
              <a:spcAft>
                <a:spcPts val="0"/>
              </a:spcAft>
              <a:defRPr sz="1200">
                <a:solidFill>
                  <a:schemeClr val="bg1">
                    <a:lumMod val="75000"/>
                  </a:schemeClr>
                </a:solidFill>
              </a:defRPr>
            </a:lvl4pPr>
            <a:lvl5pPr>
              <a:lnSpc>
                <a:spcPct val="100000"/>
              </a:lnSpc>
              <a:spcBef>
                <a:spcPts val="600"/>
              </a:spcBef>
              <a:spcAft>
                <a:spcPts val="0"/>
              </a:spcAft>
              <a:defRPr sz="1200">
                <a:solidFill>
                  <a:schemeClr val="bg1">
                    <a:lumMod val="75000"/>
                  </a:schemeClr>
                </a:solidFill>
              </a:defRPr>
            </a:lvl5pPr>
          </a:lstStyle>
          <a:p>
            <a:pPr lvl="0"/>
            <a:r>
              <a:rPr lang="en-US" dirty="0"/>
              <a:t>Click to edit Master text styles</a:t>
            </a:r>
          </a:p>
          <a:p>
            <a:pPr lvl="1"/>
            <a:r>
              <a:rPr lang="en-US" dirty="0"/>
              <a:t>Second level</a:t>
            </a:r>
          </a:p>
        </p:txBody>
      </p:sp>
      <p:sp>
        <p:nvSpPr>
          <p:cNvPr id="314" name="Text Placeholder 8"/>
          <p:cNvSpPr>
            <a:spLocks noGrp="1"/>
          </p:cNvSpPr>
          <p:nvPr>
            <p:ph type="body" sz="quarter" idx="20"/>
          </p:nvPr>
        </p:nvSpPr>
        <p:spPr>
          <a:xfrm>
            <a:off x="7312803" y="2762474"/>
            <a:ext cx="2032000" cy="952277"/>
          </a:xfrm>
        </p:spPr>
        <p:txBody>
          <a:bodyPr>
            <a:noAutofit/>
          </a:bodyPr>
          <a:lstStyle>
            <a:lvl1pPr>
              <a:lnSpc>
                <a:spcPct val="95000"/>
              </a:lnSpc>
              <a:spcBef>
                <a:spcPts val="600"/>
              </a:spcBef>
              <a:spcAft>
                <a:spcPts val="0"/>
              </a:spcAft>
              <a:defRPr sz="1800" i="0">
                <a:solidFill>
                  <a:schemeClr val="accent3"/>
                </a:solidFill>
                <a:latin typeface="+mj-lt"/>
              </a:defRPr>
            </a:lvl1pPr>
            <a:lvl2pPr>
              <a:lnSpc>
                <a:spcPct val="85000"/>
              </a:lnSpc>
              <a:spcBef>
                <a:spcPts val="600"/>
              </a:spcBef>
              <a:spcAft>
                <a:spcPts val="0"/>
              </a:spcAft>
              <a:defRPr sz="1200">
                <a:solidFill>
                  <a:schemeClr val="bg1">
                    <a:lumMod val="75000"/>
                  </a:schemeClr>
                </a:solidFill>
              </a:defRPr>
            </a:lvl2pPr>
            <a:lvl3pPr>
              <a:lnSpc>
                <a:spcPct val="100000"/>
              </a:lnSpc>
              <a:spcBef>
                <a:spcPts val="600"/>
              </a:spcBef>
              <a:spcAft>
                <a:spcPts val="0"/>
              </a:spcAft>
              <a:defRPr sz="1200">
                <a:solidFill>
                  <a:schemeClr val="bg1">
                    <a:lumMod val="75000"/>
                  </a:schemeClr>
                </a:solidFill>
              </a:defRPr>
            </a:lvl3pPr>
            <a:lvl4pPr>
              <a:lnSpc>
                <a:spcPct val="100000"/>
              </a:lnSpc>
              <a:spcBef>
                <a:spcPts val="600"/>
              </a:spcBef>
              <a:spcAft>
                <a:spcPts val="0"/>
              </a:spcAft>
              <a:defRPr sz="1200">
                <a:solidFill>
                  <a:schemeClr val="bg1">
                    <a:lumMod val="75000"/>
                  </a:schemeClr>
                </a:solidFill>
              </a:defRPr>
            </a:lvl4pPr>
            <a:lvl5pPr>
              <a:lnSpc>
                <a:spcPct val="100000"/>
              </a:lnSpc>
              <a:spcBef>
                <a:spcPts val="600"/>
              </a:spcBef>
              <a:spcAft>
                <a:spcPts val="0"/>
              </a:spcAft>
              <a:defRPr sz="1200">
                <a:solidFill>
                  <a:schemeClr val="bg1">
                    <a:lumMod val="75000"/>
                  </a:schemeClr>
                </a:solidFill>
              </a:defRPr>
            </a:lvl5pPr>
          </a:lstStyle>
          <a:p>
            <a:pPr lvl="0"/>
            <a:r>
              <a:rPr lang="en-US" dirty="0"/>
              <a:t>Click to edit Master text styles</a:t>
            </a:r>
          </a:p>
          <a:p>
            <a:pPr lvl="1"/>
            <a:r>
              <a:rPr lang="en-US" dirty="0"/>
              <a:t>Second level</a:t>
            </a:r>
          </a:p>
        </p:txBody>
      </p:sp>
      <p:sp>
        <p:nvSpPr>
          <p:cNvPr id="315" name="Text Placeholder 8"/>
          <p:cNvSpPr>
            <a:spLocks noGrp="1"/>
          </p:cNvSpPr>
          <p:nvPr>
            <p:ph type="body" sz="quarter" idx="21"/>
          </p:nvPr>
        </p:nvSpPr>
        <p:spPr>
          <a:xfrm>
            <a:off x="9547225" y="2762474"/>
            <a:ext cx="2032000" cy="952277"/>
          </a:xfrm>
        </p:spPr>
        <p:txBody>
          <a:bodyPr>
            <a:noAutofit/>
          </a:bodyPr>
          <a:lstStyle>
            <a:lvl1pPr>
              <a:lnSpc>
                <a:spcPct val="95000"/>
              </a:lnSpc>
              <a:spcBef>
                <a:spcPts val="600"/>
              </a:spcBef>
              <a:spcAft>
                <a:spcPts val="0"/>
              </a:spcAft>
              <a:defRPr sz="1800" i="0">
                <a:solidFill>
                  <a:schemeClr val="accent1"/>
                </a:solidFill>
                <a:latin typeface="+mj-lt"/>
              </a:defRPr>
            </a:lvl1pPr>
            <a:lvl2pPr>
              <a:lnSpc>
                <a:spcPct val="85000"/>
              </a:lnSpc>
              <a:spcBef>
                <a:spcPts val="600"/>
              </a:spcBef>
              <a:spcAft>
                <a:spcPts val="0"/>
              </a:spcAft>
              <a:defRPr sz="1200">
                <a:solidFill>
                  <a:schemeClr val="bg1">
                    <a:lumMod val="75000"/>
                  </a:schemeClr>
                </a:solidFill>
              </a:defRPr>
            </a:lvl2pPr>
            <a:lvl3pPr>
              <a:lnSpc>
                <a:spcPct val="100000"/>
              </a:lnSpc>
              <a:spcBef>
                <a:spcPts val="600"/>
              </a:spcBef>
              <a:spcAft>
                <a:spcPts val="0"/>
              </a:spcAft>
              <a:defRPr sz="1200">
                <a:solidFill>
                  <a:schemeClr val="bg1">
                    <a:lumMod val="75000"/>
                  </a:schemeClr>
                </a:solidFill>
              </a:defRPr>
            </a:lvl3pPr>
            <a:lvl4pPr>
              <a:lnSpc>
                <a:spcPct val="100000"/>
              </a:lnSpc>
              <a:spcBef>
                <a:spcPts val="600"/>
              </a:spcBef>
              <a:spcAft>
                <a:spcPts val="0"/>
              </a:spcAft>
              <a:defRPr sz="1200">
                <a:solidFill>
                  <a:schemeClr val="bg1">
                    <a:lumMod val="75000"/>
                  </a:schemeClr>
                </a:solidFill>
              </a:defRPr>
            </a:lvl4pPr>
            <a:lvl5pPr>
              <a:lnSpc>
                <a:spcPct val="100000"/>
              </a:lnSpc>
              <a:spcBef>
                <a:spcPts val="600"/>
              </a:spcBef>
              <a:spcAft>
                <a:spcPts val="0"/>
              </a:spcAft>
              <a:defRPr sz="1200">
                <a:solidFill>
                  <a:schemeClr val="bg1">
                    <a:lumMod val="75000"/>
                  </a:schemeClr>
                </a:solidFill>
              </a:defRPr>
            </a:lvl5pPr>
          </a:lstStyle>
          <a:p>
            <a:pPr lvl="0"/>
            <a:r>
              <a:rPr lang="en-US" dirty="0"/>
              <a:t>Click to edit Master text styles</a:t>
            </a:r>
          </a:p>
          <a:p>
            <a:pPr lvl="1"/>
            <a:r>
              <a:rPr lang="en-US" dirty="0"/>
              <a:t>Second level</a:t>
            </a:r>
          </a:p>
        </p:txBody>
      </p:sp>
      <p:sp>
        <p:nvSpPr>
          <p:cNvPr id="317" name="Text Placeholder 2"/>
          <p:cNvSpPr>
            <a:spLocks noGrp="1"/>
          </p:cNvSpPr>
          <p:nvPr>
            <p:ph type="body" idx="22" hasCustomPrompt="1"/>
          </p:nvPr>
        </p:nvSpPr>
        <p:spPr>
          <a:xfrm>
            <a:off x="2847197" y="1815189"/>
            <a:ext cx="2029603" cy="794660"/>
          </a:xfrm>
        </p:spPr>
        <p:txBody>
          <a:bodyPr anchor="b">
            <a:noAutofit/>
          </a:bodyPr>
          <a:lstStyle>
            <a:lvl1pPr marL="0" indent="0">
              <a:lnSpc>
                <a:spcPct val="95000"/>
              </a:lnSpc>
              <a:spcBef>
                <a:spcPts val="0"/>
              </a:spcBef>
              <a:spcAft>
                <a:spcPts val="0"/>
              </a:spcAft>
              <a:buNone/>
              <a:defRPr sz="5400" b="1" i="0" spc="-300">
                <a:solidFill>
                  <a:schemeClr val="accent4"/>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318" name="Text Placeholder 2"/>
          <p:cNvSpPr>
            <a:spLocks noGrp="1"/>
          </p:cNvSpPr>
          <p:nvPr>
            <p:ph type="body" idx="23" hasCustomPrompt="1"/>
          </p:nvPr>
        </p:nvSpPr>
        <p:spPr>
          <a:xfrm>
            <a:off x="5080000" y="1815189"/>
            <a:ext cx="2029603" cy="794660"/>
          </a:xfrm>
        </p:spPr>
        <p:txBody>
          <a:bodyPr anchor="b">
            <a:noAutofit/>
          </a:bodyPr>
          <a:lstStyle>
            <a:lvl1pPr marL="0" indent="0">
              <a:lnSpc>
                <a:spcPct val="95000"/>
              </a:lnSpc>
              <a:spcBef>
                <a:spcPts val="0"/>
              </a:spcBef>
              <a:spcAft>
                <a:spcPts val="0"/>
              </a:spcAft>
              <a:buNone/>
              <a:defRPr sz="5400" b="1" i="0" spc="-300">
                <a:solidFill>
                  <a:schemeClr val="accent2"/>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319" name="Text Placeholder 2"/>
          <p:cNvSpPr>
            <a:spLocks noGrp="1"/>
          </p:cNvSpPr>
          <p:nvPr>
            <p:ph type="body" idx="24" hasCustomPrompt="1"/>
          </p:nvPr>
        </p:nvSpPr>
        <p:spPr>
          <a:xfrm>
            <a:off x="7315200" y="1815189"/>
            <a:ext cx="2029603" cy="794660"/>
          </a:xfrm>
        </p:spPr>
        <p:txBody>
          <a:bodyPr anchor="b">
            <a:noAutofit/>
          </a:bodyPr>
          <a:lstStyle>
            <a:lvl1pPr marL="0" indent="0">
              <a:lnSpc>
                <a:spcPct val="95000"/>
              </a:lnSpc>
              <a:spcBef>
                <a:spcPts val="0"/>
              </a:spcBef>
              <a:spcAft>
                <a:spcPts val="0"/>
              </a:spcAft>
              <a:buNone/>
              <a:defRPr sz="5400" b="1" i="0" spc="-300">
                <a:solidFill>
                  <a:schemeClr val="accent3"/>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320" name="Text Placeholder 2"/>
          <p:cNvSpPr>
            <a:spLocks noGrp="1"/>
          </p:cNvSpPr>
          <p:nvPr>
            <p:ph type="body" idx="25" hasCustomPrompt="1"/>
          </p:nvPr>
        </p:nvSpPr>
        <p:spPr>
          <a:xfrm>
            <a:off x="9558216" y="1815189"/>
            <a:ext cx="2029603" cy="794660"/>
          </a:xfrm>
        </p:spPr>
        <p:txBody>
          <a:bodyPr anchor="b">
            <a:noAutofit/>
          </a:bodyPr>
          <a:lstStyle>
            <a:lvl1pPr marL="0" indent="0">
              <a:lnSpc>
                <a:spcPct val="95000"/>
              </a:lnSpc>
              <a:spcBef>
                <a:spcPts val="0"/>
              </a:spcBef>
              <a:spcAft>
                <a:spcPts val="0"/>
              </a:spcAft>
              <a:buNone/>
              <a:defRPr sz="5400" b="1" i="0" spc="-300">
                <a:solidFill>
                  <a:schemeClr val="accent1"/>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321" name="Text Placeholder 2"/>
          <p:cNvSpPr>
            <a:spLocks noGrp="1"/>
          </p:cNvSpPr>
          <p:nvPr>
            <p:ph type="body" idx="26"/>
          </p:nvPr>
        </p:nvSpPr>
        <p:spPr>
          <a:xfrm>
            <a:off x="610308" y="1815189"/>
            <a:ext cx="2029603" cy="708655"/>
          </a:xfrm>
        </p:spPr>
        <p:txBody>
          <a:bodyPr anchor="b">
            <a:noAutofit/>
          </a:bodyPr>
          <a:lstStyle>
            <a:lvl1pPr marL="0" indent="0">
              <a:lnSpc>
                <a:spcPct val="95000"/>
              </a:lnSpc>
              <a:spcBef>
                <a:spcPts val="0"/>
              </a:spcBef>
              <a:spcAft>
                <a:spcPts val="0"/>
              </a:spcAft>
              <a:buNone/>
              <a:defRPr sz="2400" b="1" i="0">
                <a:solidFill>
                  <a:schemeClr val="tx2"/>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Tree>
    <p:extLst>
      <p:ext uri="{BB962C8B-B14F-4D97-AF65-F5344CB8AC3E}">
        <p14:creationId xmlns:p14="http://schemas.microsoft.com/office/powerpoint/2010/main" val="98007858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58" name="Group 157"/>
          <p:cNvGrpSpPr/>
          <p:nvPr userDrawn="1"/>
        </p:nvGrpSpPr>
        <p:grpSpPr>
          <a:xfrm>
            <a:off x="-201766" y="-141165"/>
            <a:ext cx="12586564" cy="7136527"/>
            <a:chOff x="-151325" y="-141165"/>
            <a:chExt cx="9439923" cy="7136527"/>
          </a:xfrm>
        </p:grpSpPr>
        <p:grpSp>
          <p:nvGrpSpPr>
            <p:cNvPr id="159" name="Group 158"/>
            <p:cNvGrpSpPr/>
            <p:nvPr userDrawn="1"/>
          </p:nvGrpSpPr>
          <p:grpSpPr>
            <a:xfrm>
              <a:off x="457731" y="6873247"/>
              <a:ext cx="8226688" cy="122115"/>
              <a:chOff x="457731" y="6582508"/>
              <a:chExt cx="8226688" cy="486507"/>
            </a:xfrm>
          </p:grpSpPr>
          <p:cxnSp>
            <p:nvCxnSpPr>
              <p:cNvPr id="268" name="Straight Connector 267"/>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0" name="Group 269"/>
              <p:cNvGrpSpPr/>
              <p:nvPr userDrawn="1"/>
            </p:nvGrpSpPr>
            <p:grpSpPr>
              <a:xfrm>
                <a:off x="7986158" y="6582508"/>
                <a:ext cx="152400" cy="486507"/>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1" name="Group 270"/>
              <p:cNvGrpSpPr/>
              <p:nvPr userDrawn="1"/>
            </p:nvGrpSpPr>
            <p:grpSpPr>
              <a:xfrm>
                <a:off x="7287901" y="6582508"/>
                <a:ext cx="152400" cy="486507"/>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userDrawn="1"/>
            </p:nvGrpSpPr>
            <p:grpSpPr>
              <a:xfrm>
                <a:off x="6589644"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3" name="Group 272"/>
              <p:cNvGrpSpPr/>
              <p:nvPr userDrawn="1"/>
            </p:nvGrpSpPr>
            <p:grpSpPr>
              <a:xfrm>
                <a:off x="5891387"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4" name="Group 273"/>
              <p:cNvGrpSpPr/>
              <p:nvPr userDrawn="1"/>
            </p:nvGrpSpPr>
            <p:grpSpPr>
              <a:xfrm>
                <a:off x="5193130"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5" name="Group 274"/>
              <p:cNvGrpSpPr/>
              <p:nvPr userDrawn="1"/>
            </p:nvGrpSpPr>
            <p:grpSpPr>
              <a:xfrm>
                <a:off x="4494873"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6" name="Group 275"/>
              <p:cNvGrpSpPr/>
              <p:nvPr userDrawn="1"/>
            </p:nvGrpSpPr>
            <p:grpSpPr>
              <a:xfrm>
                <a:off x="3796616"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7" name="Group 276"/>
              <p:cNvGrpSpPr/>
              <p:nvPr userDrawn="1"/>
            </p:nvGrpSpPr>
            <p:grpSpPr>
              <a:xfrm>
                <a:off x="3098359" y="6582508"/>
                <a:ext cx="152400" cy="486507"/>
                <a:chOff x="7983415" y="6582508"/>
                <a:chExt cx="152400" cy="486507"/>
              </a:xfrm>
            </p:grpSpPr>
            <p:cxnSp>
              <p:nvCxnSpPr>
                <p:cNvPr id="287" name="Straight Connector 2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8" name="Group 277"/>
              <p:cNvGrpSpPr/>
              <p:nvPr userDrawn="1"/>
            </p:nvGrpSpPr>
            <p:grpSpPr>
              <a:xfrm>
                <a:off x="2400102" y="6582508"/>
                <a:ext cx="152400" cy="486507"/>
                <a:chOff x="7983415" y="6582508"/>
                <a:chExt cx="152400" cy="486507"/>
              </a:xfrm>
            </p:grpSpPr>
            <p:cxnSp>
              <p:nvCxnSpPr>
                <p:cNvPr id="285" name="Straight Connector 28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1701845" y="6582508"/>
                <a:ext cx="152400" cy="486507"/>
                <a:chOff x="7983415" y="6582508"/>
                <a:chExt cx="152400" cy="486507"/>
              </a:xfrm>
            </p:grpSpPr>
            <p:cxnSp>
              <p:nvCxnSpPr>
                <p:cNvPr id="283" name="Straight Connector 2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1003588" y="6582508"/>
                <a:ext cx="152400" cy="486507"/>
                <a:chOff x="7983415" y="6582508"/>
                <a:chExt cx="152400" cy="486507"/>
              </a:xfrm>
            </p:grpSpPr>
            <p:cxnSp>
              <p:nvCxnSpPr>
                <p:cNvPr id="281" name="Straight Connector 28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60" name="Group 159"/>
            <p:cNvGrpSpPr/>
            <p:nvPr userDrawn="1"/>
          </p:nvGrpSpPr>
          <p:grpSpPr>
            <a:xfrm>
              <a:off x="-151325" y="454007"/>
              <a:ext cx="122115" cy="5945205"/>
              <a:chOff x="-238875" y="454007"/>
              <a:chExt cx="122115" cy="5945205"/>
            </a:xfrm>
          </p:grpSpPr>
          <p:cxnSp>
            <p:nvCxnSpPr>
              <p:cNvPr id="233" name="Straight Connector 232"/>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34" name="Group 233"/>
              <p:cNvGrpSpPr/>
              <p:nvPr userDrawn="1"/>
            </p:nvGrpSpPr>
            <p:grpSpPr>
              <a:xfrm rot="5400000">
                <a:off x="-254017" y="5940709"/>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5" name="Group 234"/>
              <p:cNvGrpSpPr/>
              <p:nvPr userDrawn="1"/>
            </p:nvGrpSpPr>
            <p:grpSpPr>
              <a:xfrm rot="5400000">
                <a:off x="-254017" y="5467067"/>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6" name="Group 235"/>
              <p:cNvGrpSpPr/>
              <p:nvPr userDrawn="1"/>
            </p:nvGrpSpPr>
            <p:grpSpPr>
              <a:xfrm rot="5400000">
                <a:off x="-254017" y="4993425"/>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7" name="Group 236"/>
              <p:cNvGrpSpPr/>
              <p:nvPr userDrawn="1"/>
            </p:nvGrpSpPr>
            <p:grpSpPr>
              <a:xfrm rot="5400000">
                <a:off x="-254017" y="4519783"/>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8" name="Group 237"/>
              <p:cNvGrpSpPr/>
              <p:nvPr userDrawn="1"/>
            </p:nvGrpSpPr>
            <p:grpSpPr>
              <a:xfrm rot="5400000">
                <a:off x="-254017" y="4046141"/>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9" name="Group 238"/>
              <p:cNvGrpSpPr/>
              <p:nvPr userDrawn="1"/>
            </p:nvGrpSpPr>
            <p:grpSpPr>
              <a:xfrm rot="5400000">
                <a:off x="-254017" y="3572499"/>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0" name="Group 239"/>
              <p:cNvGrpSpPr/>
              <p:nvPr userDrawn="1"/>
            </p:nvGrpSpPr>
            <p:grpSpPr>
              <a:xfrm rot="5400000">
                <a:off x="-254017" y="3098857"/>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1" name="Group 240"/>
              <p:cNvGrpSpPr/>
              <p:nvPr userDrawn="1"/>
            </p:nvGrpSpPr>
            <p:grpSpPr>
              <a:xfrm rot="5400000">
                <a:off x="-254017" y="2625215"/>
                <a:ext cx="152400" cy="122115"/>
                <a:chOff x="7983415" y="6582508"/>
                <a:chExt cx="152400" cy="486507"/>
              </a:xfrm>
            </p:grpSpPr>
            <p:cxnSp>
              <p:nvCxnSpPr>
                <p:cNvPr id="252" name="Straight Connector 25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2" name="Group 241"/>
              <p:cNvGrpSpPr/>
              <p:nvPr userDrawn="1"/>
            </p:nvGrpSpPr>
            <p:grpSpPr>
              <a:xfrm rot="5400000">
                <a:off x="-254017" y="2151573"/>
                <a:ext cx="152400" cy="122115"/>
                <a:chOff x="7983415" y="6582508"/>
                <a:chExt cx="152400" cy="486507"/>
              </a:xfrm>
            </p:grpSpPr>
            <p:cxnSp>
              <p:nvCxnSpPr>
                <p:cNvPr id="250" name="Straight Connector 24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254017" y="1677931"/>
                <a:ext cx="152400" cy="122115"/>
                <a:chOff x="7983415" y="6582508"/>
                <a:chExt cx="152400" cy="486507"/>
              </a:xfrm>
            </p:grpSpPr>
            <p:cxnSp>
              <p:nvCxnSpPr>
                <p:cNvPr id="248" name="Straight Connector 24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254017" y="997340"/>
                <a:ext cx="152400" cy="122115"/>
                <a:chOff x="7983415" y="6582508"/>
                <a:chExt cx="152400" cy="486507"/>
              </a:xfrm>
            </p:grpSpPr>
            <p:cxnSp>
              <p:nvCxnSpPr>
                <p:cNvPr id="246" name="Straight Connector 2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5" name="Straight Connector 244"/>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1" name="Group 160"/>
            <p:cNvGrpSpPr/>
            <p:nvPr userDrawn="1"/>
          </p:nvGrpSpPr>
          <p:grpSpPr>
            <a:xfrm>
              <a:off x="9166483" y="454007"/>
              <a:ext cx="122115" cy="5945205"/>
              <a:chOff x="-238875" y="454007"/>
              <a:chExt cx="122115" cy="5945205"/>
            </a:xfrm>
          </p:grpSpPr>
          <p:cxnSp>
            <p:nvCxnSpPr>
              <p:cNvPr id="198" name="Straight Connector 197"/>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99" name="Group 198"/>
              <p:cNvGrpSpPr/>
              <p:nvPr userDrawn="1"/>
            </p:nvGrpSpPr>
            <p:grpSpPr>
              <a:xfrm rot="5400000">
                <a:off x="-254017" y="5940709"/>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0" name="Group 199"/>
              <p:cNvGrpSpPr/>
              <p:nvPr userDrawn="1"/>
            </p:nvGrpSpPr>
            <p:grpSpPr>
              <a:xfrm rot="5400000">
                <a:off x="-254017" y="5467067"/>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userDrawn="1"/>
            </p:nvGrpSpPr>
            <p:grpSpPr>
              <a:xfrm rot="5400000">
                <a:off x="-254017" y="4993425"/>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2" name="Group 201"/>
              <p:cNvGrpSpPr/>
              <p:nvPr userDrawn="1"/>
            </p:nvGrpSpPr>
            <p:grpSpPr>
              <a:xfrm rot="5400000">
                <a:off x="-254017" y="4519783"/>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3" name="Group 202"/>
              <p:cNvGrpSpPr/>
              <p:nvPr userDrawn="1"/>
            </p:nvGrpSpPr>
            <p:grpSpPr>
              <a:xfrm rot="5400000">
                <a:off x="-254017" y="4046141"/>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4" name="Group 203"/>
              <p:cNvGrpSpPr/>
              <p:nvPr userDrawn="1"/>
            </p:nvGrpSpPr>
            <p:grpSpPr>
              <a:xfrm rot="5400000">
                <a:off x="-254017" y="3572499"/>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5" name="Group 204"/>
              <p:cNvGrpSpPr/>
              <p:nvPr userDrawn="1"/>
            </p:nvGrpSpPr>
            <p:grpSpPr>
              <a:xfrm rot="5400000">
                <a:off x="-254017" y="3098857"/>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6" name="Group 205"/>
              <p:cNvGrpSpPr/>
              <p:nvPr userDrawn="1"/>
            </p:nvGrpSpPr>
            <p:grpSpPr>
              <a:xfrm rot="5400000">
                <a:off x="-254017" y="2625215"/>
                <a:ext cx="152400" cy="122115"/>
                <a:chOff x="7983415" y="6582508"/>
                <a:chExt cx="152400" cy="486507"/>
              </a:xfrm>
            </p:grpSpPr>
            <p:cxnSp>
              <p:nvCxnSpPr>
                <p:cNvPr id="217" name="Straight Connector 2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7" name="Group 206"/>
              <p:cNvGrpSpPr/>
              <p:nvPr userDrawn="1"/>
            </p:nvGrpSpPr>
            <p:grpSpPr>
              <a:xfrm rot="5400000">
                <a:off x="-254017" y="2151573"/>
                <a:ext cx="152400" cy="122115"/>
                <a:chOff x="7983415" y="6582508"/>
                <a:chExt cx="152400" cy="486507"/>
              </a:xfrm>
            </p:grpSpPr>
            <p:cxnSp>
              <p:nvCxnSpPr>
                <p:cNvPr id="215" name="Straight Connector 21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254017" y="1677931"/>
                <a:ext cx="152400" cy="122115"/>
                <a:chOff x="7983415" y="6582508"/>
                <a:chExt cx="152400" cy="486507"/>
              </a:xfrm>
            </p:grpSpPr>
            <p:cxnSp>
              <p:nvCxnSpPr>
                <p:cNvPr id="213" name="Straight Connector 21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254017" y="997340"/>
                <a:ext cx="152400" cy="122115"/>
                <a:chOff x="7983415" y="6582508"/>
                <a:chExt cx="152400" cy="486507"/>
              </a:xfrm>
            </p:grpSpPr>
            <p:cxnSp>
              <p:nvCxnSpPr>
                <p:cNvPr id="211" name="Straight Connector 2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0" name="Straight Connector 209"/>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2" name="Group 161"/>
            <p:cNvGrpSpPr/>
            <p:nvPr userDrawn="1"/>
          </p:nvGrpSpPr>
          <p:grpSpPr>
            <a:xfrm>
              <a:off x="457731" y="-141165"/>
              <a:ext cx="8226688" cy="122115"/>
              <a:chOff x="457731" y="6582508"/>
              <a:chExt cx="8226688" cy="486507"/>
            </a:xfrm>
          </p:grpSpPr>
          <p:cxnSp>
            <p:nvCxnSpPr>
              <p:cNvPr id="163" name="Straight Connector 162"/>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65" name="Group 164"/>
              <p:cNvGrpSpPr/>
              <p:nvPr userDrawn="1"/>
            </p:nvGrpSpPr>
            <p:grpSpPr>
              <a:xfrm>
                <a:off x="7986158" y="6582508"/>
                <a:ext cx="152400" cy="486507"/>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userDrawn="1"/>
            </p:nvGrpSpPr>
            <p:grpSpPr>
              <a:xfrm>
                <a:off x="7287901" y="6582508"/>
                <a:ext cx="152400" cy="486507"/>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7" name="Group 166"/>
              <p:cNvGrpSpPr/>
              <p:nvPr userDrawn="1"/>
            </p:nvGrpSpPr>
            <p:grpSpPr>
              <a:xfrm>
                <a:off x="6589644"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userDrawn="1"/>
            </p:nvGrpSpPr>
            <p:grpSpPr>
              <a:xfrm>
                <a:off x="5891387"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5193130"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4494873"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1" name="Group 170"/>
              <p:cNvGrpSpPr/>
              <p:nvPr userDrawn="1"/>
            </p:nvGrpSpPr>
            <p:grpSpPr>
              <a:xfrm>
                <a:off x="3796616"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2" name="Group 171"/>
              <p:cNvGrpSpPr/>
              <p:nvPr userDrawn="1"/>
            </p:nvGrpSpPr>
            <p:grpSpPr>
              <a:xfrm>
                <a:off x="3098359" y="6582508"/>
                <a:ext cx="152400" cy="486507"/>
                <a:chOff x="7983415" y="6582508"/>
                <a:chExt cx="152400" cy="486507"/>
              </a:xfrm>
            </p:grpSpPr>
            <p:cxnSp>
              <p:nvCxnSpPr>
                <p:cNvPr id="182" name="Straight Connector 18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3" name="Group 172"/>
              <p:cNvGrpSpPr/>
              <p:nvPr userDrawn="1"/>
            </p:nvGrpSpPr>
            <p:grpSpPr>
              <a:xfrm>
                <a:off x="2400102" y="6582508"/>
                <a:ext cx="152400" cy="486507"/>
                <a:chOff x="7983415" y="6582508"/>
                <a:chExt cx="152400" cy="486507"/>
              </a:xfrm>
            </p:grpSpPr>
            <p:cxnSp>
              <p:nvCxnSpPr>
                <p:cNvPr id="180" name="Straight Connector 17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1701845" y="6582508"/>
                <a:ext cx="152400" cy="486507"/>
                <a:chOff x="7983415" y="6582508"/>
                <a:chExt cx="152400" cy="486507"/>
              </a:xfrm>
            </p:grpSpPr>
            <p:cxnSp>
              <p:nvCxnSpPr>
                <p:cNvPr id="178" name="Straight Connector 17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1003588" y="6582508"/>
                <a:ext cx="152400" cy="486507"/>
                <a:chOff x="7983415" y="6582508"/>
                <a:chExt cx="152400" cy="486507"/>
              </a:xfrm>
            </p:grpSpPr>
            <p:cxnSp>
              <p:nvCxnSpPr>
                <p:cNvPr id="176" name="Straight Connector 17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1" name="Freeform 7"/>
          <p:cNvSpPr>
            <a:spLocks noChangeAspect="1" noEditPoints="1"/>
          </p:cNvSpPr>
          <p:nvPr userDrawn="1"/>
        </p:nvSpPr>
        <p:spPr bwMode="white">
          <a:xfrm>
            <a:off x="0" y="2"/>
            <a:ext cx="12192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6" name="Content Placeholder 2"/>
          <p:cNvSpPr>
            <a:spLocks noGrp="1"/>
          </p:cNvSpPr>
          <p:nvPr>
            <p:ph idx="12"/>
          </p:nvPr>
        </p:nvSpPr>
        <p:spPr>
          <a:xfrm>
            <a:off x="8058383" y="457201"/>
            <a:ext cx="3520837" cy="5942011"/>
          </a:xfrm>
        </p:spPr>
        <p:txBody>
          <a:bodyPr/>
          <a:lstStyle>
            <a:lvl1pPr>
              <a:lnSpc>
                <a:spcPct val="110000"/>
              </a:lnSpc>
              <a:spcAft>
                <a:spcPts val="600"/>
              </a:spcAft>
              <a:defRPr sz="1300">
                <a:solidFill>
                  <a:schemeClr val="tx1">
                    <a:lumMod val="75000"/>
                    <a:lumOff val="25000"/>
                  </a:schemeClr>
                </a:solidFill>
              </a:defRPr>
            </a:lvl1pPr>
            <a:lvl2pPr marL="174625" indent="-174625">
              <a:spcBef>
                <a:spcPts val="3600"/>
              </a:spcBef>
              <a:spcAft>
                <a:spcPts val="0"/>
              </a:spcAft>
              <a:buFont typeface="Calibri" panose="020F0502020204030204" pitchFamily="34" charset="0"/>
              <a:buChar char="–"/>
              <a:defRPr sz="1600">
                <a:solidFill>
                  <a:schemeClr val="tx1">
                    <a:lumMod val="75000"/>
                    <a:lumOff val="25000"/>
                  </a:schemeClr>
                </a:solidFill>
                <a:latin typeface="+mj-lt"/>
              </a:defRPr>
            </a:lvl2pPr>
            <a:lvl3pPr marL="174625" indent="-174625">
              <a:lnSpc>
                <a:spcPct val="85000"/>
              </a:lnSpc>
              <a:defRPr lang="en-US" sz="1100" kern="1200" dirty="0">
                <a:solidFill>
                  <a:schemeClr val="tx1">
                    <a:lumMod val="75000"/>
                    <a:lumOff val="25000"/>
                  </a:schemeClr>
                </a:solidFill>
                <a:latin typeface="+mj-lt"/>
                <a:ea typeface="+mn-ea"/>
                <a:cs typeface="+mn-cs"/>
              </a:defRPr>
            </a:lvl3pPr>
            <a:lvl4pPr marL="174625" indent="-174625">
              <a:defRPr/>
            </a:lvl4pPr>
            <a:lvl5pPr marL="174625" indent="-174625">
              <a:defRPr/>
            </a:lvl5pPr>
          </a:lstStyle>
          <a:p>
            <a:pPr lvl="0"/>
            <a:r>
              <a:rPr lang="en-US" dirty="0"/>
              <a:t>Click to edit Master text styles</a:t>
            </a:r>
          </a:p>
          <a:p>
            <a:pPr lvl="1"/>
            <a:r>
              <a:rPr lang="en-US" dirty="0"/>
              <a:t>Second level</a:t>
            </a:r>
          </a:p>
          <a:p>
            <a:pPr marL="174625" lvl="2" indent="-174625" algn="l" defTabSz="914400" rtl="0" eaLnBrk="1" latinLnBrk="0" hangingPunct="1">
              <a:spcBef>
                <a:spcPts val="600"/>
              </a:spcBef>
              <a:spcAft>
                <a:spcPts val="600"/>
              </a:spcAft>
              <a:buFont typeface="Calibri" panose="020F0502020204030204" pitchFamily="34" charset="0"/>
              <a:buChar char="​"/>
            </a:pPr>
            <a:r>
              <a:rPr lang="en-US" dirty="0"/>
              <a:t>Third level</a:t>
            </a:r>
          </a:p>
          <a:p>
            <a:pPr marL="174625" lvl="2" indent="-174625" algn="l" defTabSz="914400" rtl="0" eaLnBrk="1" latinLnBrk="0" hangingPunct="1">
              <a:lnSpc>
                <a:spcPct val="120000"/>
              </a:lnSpc>
              <a:spcBef>
                <a:spcPts val="600"/>
              </a:spcBef>
              <a:spcAft>
                <a:spcPts val="600"/>
              </a:spcAft>
              <a:buFont typeface="Calibri" panose="020F0502020204030204" pitchFamily="34" charset="0"/>
              <a:buChar char="​"/>
            </a:pPr>
            <a:r>
              <a:rPr lang="en-US" dirty="0"/>
              <a:t>Fourth level</a:t>
            </a:r>
          </a:p>
          <a:p>
            <a:pPr marL="174625" lvl="2" indent="-174625" algn="l" defTabSz="914400" rtl="0" eaLnBrk="1" latinLnBrk="0" hangingPunct="1">
              <a:lnSpc>
                <a:spcPct val="120000"/>
              </a:lnSpc>
              <a:spcBef>
                <a:spcPts val="600"/>
              </a:spcBef>
              <a:spcAft>
                <a:spcPts val="600"/>
              </a:spcAft>
              <a:buFont typeface="Calibri" panose="020F0502020204030204" pitchFamily="34" charset="0"/>
              <a:buChar char="​"/>
            </a:pPr>
            <a:r>
              <a:rPr lang="en-US" dirty="0"/>
              <a:t>Fifth level</a:t>
            </a:r>
          </a:p>
        </p:txBody>
      </p:sp>
      <p:sp>
        <p:nvSpPr>
          <p:cNvPr id="157" name="TextBox 156"/>
          <p:cNvSpPr txBox="1"/>
          <p:nvPr userDrawn="1"/>
        </p:nvSpPr>
        <p:spPr>
          <a:xfrm>
            <a:off x="10851412" y="6567051"/>
            <a:ext cx="727816" cy="123111"/>
          </a:xfrm>
          <a:prstGeom prst="rect">
            <a:avLst/>
          </a:prstGeom>
          <a:noFill/>
        </p:spPr>
        <p:txBody>
          <a:bodyPr wrap="square" lIns="0" tIns="0" rIns="0" bIns="0" rtlCol="0">
            <a:spAutoFit/>
          </a:bodyPr>
          <a:lstStyle/>
          <a:p>
            <a:pPr algn="r"/>
            <a:fld id="{567A4CEE-210B-4A43-8E57-98E37E0AC15F}" type="slidenum">
              <a:rPr lang="en-US" sz="800" spc="0" baseline="0" smtClean="0">
                <a:solidFill>
                  <a:schemeClr val="tx1">
                    <a:lumMod val="50000"/>
                    <a:lumOff val="50000"/>
                  </a:schemeClr>
                </a:solidFill>
                <a:latin typeface="+mj-lt"/>
              </a:rPr>
              <a:pPr algn="r"/>
              <a:t>‹#›</a:t>
            </a:fld>
            <a:endParaRPr lang="en-US" sz="800" spc="0" baseline="0">
              <a:solidFill>
                <a:schemeClr val="tx1">
                  <a:lumMod val="50000"/>
                  <a:lumOff val="50000"/>
                </a:schemeClr>
              </a:solidFill>
              <a:latin typeface="+mj-lt"/>
            </a:endParaRPr>
          </a:p>
        </p:txBody>
      </p:sp>
      <p:sp>
        <p:nvSpPr>
          <p:cNvPr id="310" name="Content Placeholder 2"/>
          <p:cNvSpPr>
            <a:spLocks noGrp="1"/>
          </p:cNvSpPr>
          <p:nvPr>
            <p:ph idx="15"/>
          </p:nvPr>
        </p:nvSpPr>
        <p:spPr>
          <a:xfrm>
            <a:off x="610310" y="457201"/>
            <a:ext cx="3520837" cy="5942011"/>
          </a:xfrm>
        </p:spPr>
        <p:txBody>
          <a:bodyPr/>
          <a:lstStyle>
            <a:lvl1pPr>
              <a:lnSpc>
                <a:spcPct val="110000"/>
              </a:lnSpc>
              <a:spcAft>
                <a:spcPts val="600"/>
              </a:spcAft>
              <a:defRPr sz="1300">
                <a:solidFill>
                  <a:schemeClr val="tx1">
                    <a:lumMod val="75000"/>
                    <a:lumOff val="25000"/>
                  </a:schemeClr>
                </a:solidFill>
              </a:defRPr>
            </a:lvl1pPr>
            <a:lvl2pPr marL="174625" indent="-174625">
              <a:spcBef>
                <a:spcPts val="3600"/>
              </a:spcBef>
              <a:spcAft>
                <a:spcPts val="0"/>
              </a:spcAft>
              <a:buFont typeface="Calibri" panose="020F0502020204030204" pitchFamily="34" charset="0"/>
              <a:buChar char="–"/>
              <a:defRPr sz="1600">
                <a:solidFill>
                  <a:schemeClr val="tx1">
                    <a:lumMod val="75000"/>
                    <a:lumOff val="25000"/>
                  </a:schemeClr>
                </a:solidFill>
                <a:latin typeface="+mj-lt"/>
              </a:defRPr>
            </a:lvl2pPr>
            <a:lvl3pPr marL="174625" indent="-174625">
              <a:lnSpc>
                <a:spcPct val="85000"/>
              </a:lnSpc>
              <a:defRPr lang="en-US" sz="1100" kern="1200" dirty="0">
                <a:solidFill>
                  <a:schemeClr val="tx1">
                    <a:lumMod val="75000"/>
                    <a:lumOff val="25000"/>
                  </a:schemeClr>
                </a:solidFill>
                <a:latin typeface="+mj-lt"/>
                <a:ea typeface="+mn-ea"/>
                <a:cs typeface="+mn-cs"/>
              </a:defRPr>
            </a:lvl3pPr>
            <a:lvl4pPr marL="174625" indent="-174625">
              <a:defRPr/>
            </a:lvl4pPr>
            <a:lvl5pPr marL="174625" indent="-174625">
              <a:defRPr/>
            </a:lvl5pPr>
          </a:lstStyle>
          <a:p>
            <a:pPr lvl="0"/>
            <a:r>
              <a:rPr lang="en-US" dirty="0"/>
              <a:t>Click to edit Master text styles</a:t>
            </a:r>
          </a:p>
          <a:p>
            <a:pPr lvl="1"/>
            <a:r>
              <a:rPr lang="en-US" dirty="0"/>
              <a:t>Second level</a:t>
            </a:r>
          </a:p>
          <a:p>
            <a:pPr marL="174625" lvl="2" indent="-174625" algn="l" defTabSz="914400" rtl="0" eaLnBrk="1" latinLnBrk="0" hangingPunct="1">
              <a:spcBef>
                <a:spcPts val="600"/>
              </a:spcBef>
              <a:spcAft>
                <a:spcPts val="600"/>
              </a:spcAft>
              <a:buFont typeface="Calibri" panose="020F0502020204030204" pitchFamily="34" charset="0"/>
              <a:buChar char="​"/>
            </a:pPr>
            <a:r>
              <a:rPr lang="en-US" dirty="0"/>
              <a:t>Third level</a:t>
            </a:r>
          </a:p>
          <a:p>
            <a:pPr marL="174625" lvl="2" indent="-174625" algn="l" defTabSz="914400" rtl="0" eaLnBrk="1" latinLnBrk="0" hangingPunct="1">
              <a:lnSpc>
                <a:spcPct val="120000"/>
              </a:lnSpc>
              <a:spcBef>
                <a:spcPts val="600"/>
              </a:spcBef>
              <a:spcAft>
                <a:spcPts val="600"/>
              </a:spcAft>
              <a:buFont typeface="Calibri" panose="020F0502020204030204" pitchFamily="34" charset="0"/>
              <a:buChar char="​"/>
            </a:pPr>
            <a:r>
              <a:rPr lang="en-US" dirty="0"/>
              <a:t>Fourth level</a:t>
            </a:r>
          </a:p>
          <a:p>
            <a:pPr marL="174625" lvl="2" indent="-174625" algn="l" defTabSz="914400" rtl="0" eaLnBrk="1" latinLnBrk="0" hangingPunct="1">
              <a:lnSpc>
                <a:spcPct val="120000"/>
              </a:lnSpc>
              <a:spcBef>
                <a:spcPts val="600"/>
              </a:spcBef>
              <a:spcAft>
                <a:spcPts val="600"/>
              </a:spcAft>
              <a:buFont typeface="Calibri" panose="020F0502020204030204" pitchFamily="34" charset="0"/>
              <a:buChar char="​"/>
            </a:pPr>
            <a:r>
              <a:rPr lang="en-US" dirty="0"/>
              <a:t>Fifth level</a:t>
            </a:r>
          </a:p>
        </p:txBody>
      </p:sp>
      <p:sp>
        <p:nvSpPr>
          <p:cNvPr id="311" name="Content Placeholder 2"/>
          <p:cNvSpPr>
            <a:spLocks noGrp="1"/>
          </p:cNvSpPr>
          <p:nvPr>
            <p:ph idx="14"/>
          </p:nvPr>
        </p:nvSpPr>
        <p:spPr>
          <a:xfrm>
            <a:off x="4342224" y="457201"/>
            <a:ext cx="3520837" cy="5942011"/>
          </a:xfrm>
        </p:spPr>
        <p:txBody>
          <a:bodyPr/>
          <a:lstStyle>
            <a:lvl1pPr>
              <a:lnSpc>
                <a:spcPct val="110000"/>
              </a:lnSpc>
              <a:spcAft>
                <a:spcPts val="600"/>
              </a:spcAft>
              <a:defRPr sz="1300">
                <a:solidFill>
                  <a:schemeClr val="tx1">
                    <a:lumMod val="75000"/>
                    <a:lumOff val="25000"/>
                  </a:schemeClr>
                </a:solidFill>
              </a:defRPr>
            </a:lvl1pPr>
            <a:lvl2pPr marL="174625" indent="-174625">
              <a:spcBef>
                <a:spcPts val="3600"/>
              </a:spcBef>
              <a:spcAft>
                <a:spcPts val="0"/>
              </a:spcAft>
              <a:buFont typeface="Calibri" panose="020F0502020204030204" pitchFamily="34" charset="0"/>
              <a:buChar char="–"/>
              <a:defRPr sz="1600">
                <a:solidFill>
                  <a:schemeClr val="tx1">
                    <a:lumMod val="75000"/>
                    <a:lumOff val="25000"/>
                  </a:schemeClr>
                </a:solidFill>
                <a:latin typeface="+mj-lt"/>
              </a:defRPr>
            </a:lvl2pPr>
            <a:lvl3pPr marL="174625" indent="-174625">
              <a:lnSpc>
                <a:spcPct val="85000"/>
              </a:lnSpc>
              <a:defRPr lang="en-US" sz="1100" kern="1200" dirty="0">
                <a:solidFill>
                  <a:schemeClr val="tx1">
                    <a:lumMod val="75000"/>
                    <a:lumOff val="25000"/>
                  </a:schemeClr>
                </a:solidFill>
                <a:latin typeface="+mj-lt"/>
                <a:ea typeface="+mn-ea"/>
                <a:cs typeface="+mn-cs"/>
              </a:defRPr>
            </a:lvl3pPr>
            <a:lvl4pPr marL="174625" indent="-174625">
              <a:defRPr/>
            </a:lvl4pPr>
            <a:lvl5pPr marL="174625" indent="-174625">
              <a:defRPr/>
            </a:lvl5pPr>
          </a:lstStyle>
          <a:p>
            <a:pPr lvl="0"/>
            <a:r>
              <a:rPr lang="en-US" dirty="0"/>
              <a:t>Click to edit Master text styles</a:t>
            </a:r>
          </a:p>
          <a:p>
            <a:pPr lvl="1"/>
            <a:r>
              <a:rPr lang="en-US" dirty="0"/>
              <a:t>Second level</a:t>
            </a:r>
          </a:p>
          <a:p>
            <a:pPr marL="174625" lvl="2" indent="-174625" algn="l" defTabSz="914400" rtl="0" eaLnBrk="1" latinLnBrk="0" hangingPunct="1">
              <a:spcBef>
                <a:spcPts val="600"/>
              </a:spcBef>
              <a:spcAft>
                <a:spcPts val="600"/>
              </a:spcAft>
              <a:buFont typeface="Calibri" panose="020F0502020204030204" pitchFamily="34" charset="0"/>
              <a:buChar char="​"/>
            </a:pPr>
            <a:r>
              <a:rPr lang="en-US" dirty="0"/>
              <a:t>Third level</a:t>
            </a:r>
          </a:p>
          <a:p>
            <a:pPr marL="174625" lvl="2" indent="-174625" algn="l" defTabSz="914400" rtl="0" eaLnBrk="1" latinLnBrk="0" hangingPunct="1">
              <a:lnSpc>
                <a:spcPct val="120000"/>
              </a:lnSpc>
              <a:spcBef>
                <a:spcPts val="600"/>
              </a:spcBef>
              <a:spcAft>
                <a:spcPts val="600"/>
              </a:spcAft>
              <a:buFont typeface="Calibri" panose="020F0502020204030204" pitchFamily="34" charset="0"/>
              <a:buChar char="​"/>
            </a:pPr>
            <a:r>
              <a:rPr lang="en-US" dirty="0"/>
              <a:t>Fourth level</a:t>
            </a:r>
          </a:p>
          <a:p>
            <a:pPr marL="174625" lvl="2" indent="-174625" algn="l" defTabSz="914400" rtl="0" eaLnBrk="1" latinLnBrk="0" hangingPunct="1">
              <a:lnSpc>
                <a:spcPct val="120000"/>
              </a:lnSpc>
              <a:spcBef>
                <a:spcPts val="600"/>
              </a:spcBef>
              <a:spcAft>
                <a:spcPts val="600"/>
              </a:spcAft>
              <a:buFont typeface="Calibri" panose="020F0502020204030204" pitchFamily="34" charset="0"/>
              <a:buChar char="​"/>
            </a:pPr>
            <a:r>
              <a:rPr lang="en-US" dirty="0"/>
              <a:t>Fifth level</a:t>
            </a:r>
          </a:p>
        </p:txBody>
      </p:sp>
      <p:sp>
        <p:nvSpPr>
          <p:cNvPr id="155" name="Text Placeholder 6"/>
          <p:cNvSpPr>
            <a:spLocks noGrp="1"/>
          </p:cNvSpPr>
          <p:nvPr>
            <p:ph type="body" sz="quarter" idx="16"/>
          </p:nvPr>
        </p:nvSpPr>
        <p:spPr>
          <a:xfrm>
            <a:off x="611717" y="6399212"/>
            <a:ext cx="7251344" cy="458788"/>
          </a:xfrm>
        </p:spPr>
        <p:txBody>
          <a:bodyPr vert="horz" lIns="0" tIns="0" rIns="0" bIns="0" rtlCol="0" anchor="ctr">
            <a:noAutofit/>
          </a:bodyPr>
          <a:lstStyle>
            <a:lvl1pPr>
              <a:defRPr lang="en-US" sz="800" i="0" kern="1200" dirty="0" smtClean="0">
                <a:solidFill>
                  <a:schemeClr val="tx1">
                    <a:lumMod val="50000"/>
                    <a:lumOff val="50000"/>
                  </a:schemeClr>
                </a:solidFill>
                <a:latin typeface="+mj-lt"/>
                <a:ea typeface="+mn-ea"/>
                <a:cs typeface="+mn-cs"/>
              </a:defRPr>
            </a:lvl1pPr>
          </a:lstStyle>
          <a:p>
            <a:pPr marL="0" lvl="0" indent="0" algn="l" defTabSz="914400" rtl="0" eaLnBrk="1" latinLnBrk="0" hangingPunct="1">
              <a:lnSpc>
                <a:spcPct val="85000"/>
              </a:lnSpc>
              <a:spcBef>
                <a:spcPts val="0"/>
              </a:spcBef>
              <a:spcAft>
                <a:spcPts val="0"/>
              </a:spcAft>
              <a:buFontTx/>
              <a:buNone/>
            </a:pPr>
            <a:r>
              <a:rPr lang="en-US" dirty="0"/>
              <a:t>Click to edit Master text styles</a:t>
            </a:r>
          </a:p>
        </p:txBody>
      </p:sp>
    </p:spTree>
    <p:extLst>
      <p:ext uri="{BB962C8B-B14F-4D97-AF65-F5344CB8AC3E}">
        <p14:creationId xmlns:p14="http://schemas.microsoft.com/office/powerpoint/2010/main" val="363149442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Divid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0309" y="454007"/>
            <a:ext cx="10968919" cy="3255751"/>
          </a:xfrm>
        </p:spPr>
        <p:txBody>
          <a:bodyPr>
            <a:noAutofit/>
          </a:bodyPr>
          <a:lstStyle>
            <a:lvl1pPr>
              <a:lnSpc>
                <a:spcPct val="90000"/>
              </a:lnSpc>
              <a:spcAft>
                <a:spcPts val="600"/>
              </a:spcAft>
              <a:defRPr sz="6600" cap="none" baseline="0">
                <a:solidFill>
                  <a:schemeClr val="bg1"/>
                </a:solidFill>
                <a:latin typeface="+mj-lt"/>
              </a:defRPr>
            </a:lvl1pPr>
          </a:lstStyle>
          <a:p>
            <a:r>
              <a:rPr lang="en-US" dirty="0"/>
              <a:t>Click to edit Master title style</a:t>
            </a:r>
          </a:p>
        </p:txBody>
      </p:sp>
      <p:cxnSp>
        <p:nvCxnSpPr>
          <p:cNvPr id="276" name="Straight Connector 275"/>
          <p:cNvCxnSpPr/>
          <p:nvPr userDrawn="1"/>
        </p:nvCxnSpPr>
        <p:spPr>
          <a:xfrm>
            <a:off x="610308" y="6873248"/>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11579225" y="6873248"/>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10648211" y="6873248"/>
            <a:ext cx="2032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9717201" y="6873248"/>
            <a:ext cx="2032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8786192" y="6873248"/>
            <a:ext cx="2032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7855183" y="6873248"/>
            <a:ext cx="2032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6924173" y="6873248"/>
            <a:ext cx="2032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5993164" y="6873248"/>
            <a:ext cx="2032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5062155" y="6873248"/>
            <a:ext cx="2032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4131145" y="6873248"/>
            <a:ext cx="2032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3200136" y="6873248"/>
            <a:ext cx="2032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2269127" y="6873248"/>
            <a:ext cx="2032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338117" y="6873248"/>
            <a:ext cx="2032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120356" y="372597"/>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96556" y="5920357"/>
            <a:ext cx="152400" cy="162820"/>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96556" y="5446715"/>
            <a:ext cx="152400" cy="162820"/>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96556" y="4973073"/>
            <a:ext cx="152400" cy="162820"/>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96556" y="4499431"/>
            <a:ext cx="152400" cy="162820"/>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96556" y="4025789"/>
            <a:ext cx="152400" cy="162820"/>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96556" y="3552147"/>
            <a:ext cx="152400" cy="162820"/>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96556" y="3078505"/>
            <a:ext cx="152400" cy="162820"/>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96556" y="2604863"/>
            <a:ext cx="152400" cy="162820"/>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96556" y="2131221"/>
            <a:ext cx="152400" cy="162820"/>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96556" y="1657579"/>
            <a:ext cx="152400" cy="162820"/>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96556" y="976988"/>
            <a:ext cx="152400" cy="162820"/>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120356" y="6317802"/>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12303388" y="372597"/>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12227188" y="5920357"/>
            <a:ext cx="152400" cy="162820"/>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12227188" y="5446715"/>
            <a:ext cx="152400" cy="162820"/>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12227188" y="4973073"/>
            <a:ext cx="152400" cy="162820"/>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12227188" y="4499431"/>
            <a:ext cx="152400" cy="162820"/>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12227188" y="4025789"/>
            <a:ext cx="152400" cy="162820"/>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12227188" y="3552147"/>
            <a:ext cx="152400" cy="162820"/>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12227188" y="3078505"/>
            <a:ext cx="152400" cy="162820"/>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12227188" y="2604863"/>
            <a:ext cx="152400" cy="162820"/>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12227188" y="2131221"/>
            <a:ext cx="152400" cy="162820"/>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12227188" y="1657579"/>
            <a:ext cx="152400" cy="162820"/>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12227188" y="976988"/>
            <a:ext cx="152400" cy="162820"/>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12303388" y="6317802"/>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610308"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11579225"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10648211" y="-141165"/>
            <a:ext cx="2032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9717201" y="-141165"/>
            <a:ext cx="2032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8786192" y="-141165"/>
            <a:ext cx="2032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7855183" y="-141165"/>
            <a:ext cx="2032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6924173" y="-141165"/>
            <a:ext cx="2032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5993164" y="-141165"/>
            <a:ext cx="2032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5062155" y="-141165"/>
            <a:ext cx="2032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4131145" y="-141165"/>
            <a:ext cx="2032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3200136" y="-141165"/>
            <a:ext cx="2032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2269127" y="-141165"/>
            <a:ext cx="2032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338117" y="-141165"/>
            <a:ext cx="2032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2"/>
            <a:ext cx="12192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0" name="TextBox 149"/>
          <p:cNvSpPr txBox="1"/>
          <p:nvPr userDrawn="1"/>
        </p:nvSpPr>
        <p:spPr>
          <a:xfrm>
            <a:off x="10851412" y="6567051"/>
            <a:ext cx="727816" cy="123111"/>
          </a:xfrm>
          <a:prstGeom prst="rect">
            <a:avLst/>
          </a:prstGeom>
          <a:noFill/>
        </p:spPr>
        <p:txBody>
          <a:bodyPr wrap="square" lIns="0" tIns="0" rIns="0" bIns="0" rtlCol="0">
            <a:spAutoFit/>
          </a:bodyPr>
          <a:lstStyle/>
          <a:p>
            <a:pPr algn="r"/>
            <a:fld id="{567A4CEE-210B-4A43-8E57-98E37E0AC15F}" type="slidenum">
              <a:rPr lang="en-US" sz="800" spc="0" baseline="0" smtClean="0">
                <a:solidFill>
                  <a:schemeClr val="bg1"/>
                </a:solidFill>
                <a:latin typeface="+mj-lt"/>
              </a:rPr>
              <a:pPr algn="r"/>
              <a:t>‹#›</a:t>
            </a:fld>
            <a:endParaRPr lang="en-US" sz="800" spc="0" baseline="0">
              <a:solidFill>
                <a:schemeClr val="bg1"/>
              </a:solidFill>
              <a:latin typeface="+mj-lt"/>
            </a:endParaRPr>
          </a:p>
        </p:txBody>
      </p:sp>
      <p:cxnSp>
        <p:nvCxnSpPr>
          <p:cNvPr id="153" name="Straight Connector 152"/>
          <p:cNvCxnSpPr/>
          <p:nvPr userDrawn="1"/>
        </p:nvCxnSpPr>
        <p:spPr>
          <a:xfrm flipH="1">
            <a:off x="610310" y="4030998"/>
            <a:ext cx="1096891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 Placeholder 6"/>
          <p:cNvSpPr>
            <a:spLocks noGrp="1"/>
          </p:cNvSpPr>
          <p:nvPr>
            <p:ph type="body" sz="quarter" idx="14"/>
          </p:nvPr>
        </p:nvSpPr>
        <p:spPr>
          <a:xfrm>
            <a:off x="611717" y="4320518"/>
            <a:ext cx="7251344" cy="2087240"/>
          </a:xfrm>
        </p:spPr>
        <p:txBody>
          <a:bodyPr>
            <a:noAutofit/>
          </a:bodyPr>
          <a:lstStyle>
            <a:lvl1pPr marL="171450" indent="-171450">
              <a:lnSpc>
                <a:spcPct val="110000"/>
              </a:lnSpc>
              <a:spcBef>
                <a:spcPts val="1000"/>
              </a:spcBef>
              <a:spcAft>
                <a:spcPts val="0"/>
              </a:spcAft>
              <a:buClr>
                <a:schemeClr val="bg1"/>
              </a:buClr>
              <a:buFontTx/>
              <a:buChar char="+"/>
              <a:defRPr sz="1600" i="1">
                <a:solidFill>
                  <a:schemeClr val="bg1"/>
                </a:solidFill>
                <a:latin typeface="+mn-lt"/>
              </a:defRPr>
            </a:lvl1pPr>
            <a:lvl2pPr marL="171450" indent="-171450">
              <a:lnSpc>
                <a:spcPct val="110000"/>
              </a:lnSpc>
              <a:spcBef>
                <a:spcPts val="1000"/>
              </a:spcBef>
              <a:spcAft>
                <a:spcPts val="0"/>
              </a:spcAft>
              <a:buClr>
                <a:schemeClr val="bg1"/>
              </a:buClr>
              <a:buFontTx/>
              <a:buChar char="+"/>
              <a:defRPr sz="1600" i="1">
                <a:solidFill>
                  <a:schemeClr val="bg1"/>
                </a:solidFill>
                <a:latin typeface="+mn-lt"/>
              </a:defRPr>
            </a:lvl2pPr>
            <a:lvl3pPr marL="171450" indent="-171450">
              <a:lnSpc>
                <a:spcPct val="110000"/>
              </a:lnSpc>
              <a:spcBef>
                <a:spcPts val="1000"/>
              </a:spcBef>
              <a:spcAft>
                <a:spcPts val="0"/>
              </a:spcAft>
              <a:buClr>
                <a:schemeClr val="bg1"/>
              </a:buClr>
              <a:buFontTx/>
              <a:buChar char="+"/>
              <a:defRPr sz="1600" i="1">
                <a:solidFill>
                  <a:schemeClr val="bg1"/>
                </a:solidFill>
                <a:latin typeface="+mn-lt"/>
              </a:defRPr>
            </a:lvl3pPr>
            <a:lvl4pPr marL="171450" indent="-171450">
              <a:lnSpc>
                <a:spcPct val="110000"/>
              </a:lnSpc>
              <a:spcBef>
                <a:spcPts val="1000"/>
              </a:spcBef>
              <a:spcAft>
                <a:spcPts val="0"/>
              </a:spcAft>
              <a:buClr>
                <a:schemeClr val="bg1"/>
              </a:buClr>
              <a:buFontTx/>
              <a:buChar char="+"/>
              <a:defRPr sz="1600" i="1">
                <a:solidFill>
                  <a:schemeClr val="bg1"/>
                </a:solidFill>
                <a:latin typeface="+mn-lt"/>
              </a:defRPr>
            </a:lvl4pPr>
            <a:lvl5pPr marL="171450" indent="-171450">
              <a:lnSpc>
                <a:spcPct val="110000"/>
              </a:lnSpc>
              <a:spcBef>
                <a:spcPts val="1000"/>
              </a:spcBef>
              <a:spcAft>
                <a:spcPts val="0"/>
              </a:spcAft>
              <a:buClr>
                <a:schemeClr val="bg1"/>
              </a:buClr>
              <a:buFontTx/>
              <a:buChar char="+"/>
              <a:defRPr sz="1600" i="1">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5" hasCustomPrompt="1"/>
          </p:nvPr>
        </p:nvSpPr>
        <p:spPr>
          <a:xfrm>
            <a:off x="8058383" y="4183401"/>
            <a:ext cx="3520845" cy="2215810"/>
          </a:xfrm>
        </p:spPr>
        <p:txBody>
          <a:bodyPr anchor="ctr">
            <a:noAutofit/>
          </a:bodyPr>
          <a:lstStyle>
            <a:lvl1pPr algn="r">
              <a:buFontTx/>
              <a:buNone/>
              <a:defRPr sz="13300" b="1" i="0">
                <a:solidFill>
                  <a:schemeClr val="bg1"/>
                </a:solidFill>
                <a:latin typeface="Arial Narrow" panose="020B0606020202030204" pitchFamily="34" charset="0"/>
              </a:defRPr>
            </a:lvl1pPr>
            <a:lvl2pPr algn="r">
              <a:buFontTx/>
              <a:buNone/>
              <a:defRPr sz="13300">
                <a:solidFill>
                  <a:schemeClr val="bg1"/>
                </a:solidFill>
                <a:latin typeface="Arial Narrow" panose="020B0606020202030204" pitchFamily="34" charset="0"/>
              </a:defRPr>
            </a:lvl2pPr>
            <a:lvl3pPr algn="r">
              <a:buFontTx/>
              <a:buNone/>
              <a:defRPr sz="13300">
                <a:solidFill>
                  <a:schemeClr val="bg1"/>
                </a:solidFill>
                <a:latin typeface="Arial Narrow" panose="020B0606020202030204" pitchFamily="34" charset="0"/>
              </a:defRPr>
            </a:lvl3pPr>
            <a:lvl4pPr algn="r">
              <a:buFontTx/>
              <a:buNone/>
              <a:defRPr sz="13300">
                <a:solidFill>
                  <a:schemeClr val="bg1"/>
                </a:solidFill>
                <a:latin typeface="Arial Narrow" panose="020B0606020202030204" pitchFamily="34" charset="0"/>
              </a:defRPr>
            </a:lvl4pPr>
            <a:lvl5pPr algn="r">
              <a:buFontTx/>
              <a:buNone/>
              <a:defRPr sz="13300">
                <a:solidFill>
                  <a:schemeClr val="bg1"/>
                </a:solidFill>
                <a:latin typeface="Arial Narrow" panose="020B0606020202030204" pitchFamily="34" charset="0"/>
              </a:defRPr>
            </a:lvl5pPr>
          </a:lstStyle>
          <a:p>
            <a:pPr lvl="0"/>
            <a:r>
              <a:rPr lang="en-US" dirty="0"/>
              <a:t>##</a:t>
            </a:r>
          </a:p>
        </p:txBody>
      </p:sp>
    </p:spTree>
    <p:extLst>
      <p:ext uri="{BB962C8B-B14F-4D97-AF65-F5344CB8AC3E}">
        <p14:creationId xmlns:p14="http://schemas.microsoft.com/office/powerpoint/2010/main" val="312500395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ubsection Divid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0309" y="454007"/>
            <a:ext cx="10968919" cy="3255751"/>
          </a:xfrm>
        </p:spPr>
        <p:txBody>
          <a:bodyPr>
            <a:noAutofit/>
          </a:bodyPr>
          <a:lstStyle>
            <a:lvl1pPr marL="685800" indent="-685800">
              <a:lnSpc>
                <a:spcPct val="90000"/>
              </a:lnSpc>
              <a:spcAft>
                <a:spcPts val="600"/>
              </a:spcAft>
              <a:buFont typeface="Georgia" panose="02040502050405020303" pitchFamily="18" charset="0"/>
              <a:buChar char="+"/>
              <a:defRPr sz="5000" i="1" cap="none" spc="-150" baseline="0">
                <a:solidFill>
                  <a:schemeClr val="bg1"/>
                </a:solidFill>
                <a:latin typeface="+mn-lt"/>
              </a:defRPr>
            </a:lvl1pPr>
          </a:lstStyle>
          <a:p>
            <a:r>
              <a:rPr lang="en-US" dirty="0"/>
              <a:t>Click to edit Master title style</a:t>
            </a:r>
          </a:p>
        </p:txBody>
      </p:sp>
      <p:cxnSp>
        <p:nvCxnSpPr>
          <p:cNvPr id="276" name="Straight Connector 275"/>
          <p:cNvCxnSpPr/>
          <p:nvPr userDrawn="1"/>
        </p:nvCxnSpPr>
        <p:spPr>
          <a:xfrm>
            <a:off x="610308" y="6873248"/>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11579225" y="6873248"/>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10648211" y="6873248"/>
            <a:ext cx="2032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9717201" y="6873248"/>
            <a:ext cx="2032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8786192" y="6873248"/>
            <a:ext cx="2032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7855183" y="6873248"/>
            <a:ext cx="2032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6924173" y="6873248"/>
            <a:ext cx="2032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5993164" y="6873248"/>
            <a:ext cx="2032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5062155" y="6873248"/>
            <a:ext cx="2032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4131145" y="6873248"/>
            <a:ext cx="2032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3200136" y="6873248"/>
            <a:ext cx="2032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2269127" y="6873248"/>
            <a:ext cx="2032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338117" y="6873248"/>
            <a:ext cx="2032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120356" y="372597"/>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96556" y="5920357"/>
            <a:ext cx="152400" cy="162820"/>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96556" y="5446715"/>
            <a:ext cx="152400" cy="162820"/>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96556" y="4973073"/>
            <a:ext cx="152400" cy="162820"/>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96556" y="4499431"/>
            <a:ext cx="152400" cy="162820"/>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96556" y="4025789"/>
            <a:ext cx="152400" cy="162820"/>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96556" y="3552147"/>
            <a:ext cx="152400" cy="162820"/>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96556" y="3078505"/>
            <a:ext cx="152400" cy="162820"/>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96556" y="2604863"/>
            <a:ext cx="152400" cy="162820"/>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96556" y="2131221"/>
            <a:ext cx="152400" cy="162820"/>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96556" y="1657579"/>
            <a:ext cx="152400" cy="162820"/>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96556" y="976988"/>
            <a:ext cx="152400" cy="162820"/>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120356" y="6317802"/>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12303388" y="372597"/>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12227188" y="5920357"/>
            <a:ext cx="152400" cy="162820"/>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12227188" y="5446715"/>
            <a:ext cx="152400" cy="162820"/>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12227188" y="4973073"/>
            <a:ext cx="152400" cy="162820"/>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12227188" y="4499431"/>
            <a:ext cx="152400" cy="162820"/>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12227188" y="4025789"/>
            <a:ext cx="152400" cy="162820"/>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12227188" y="3552147"/>
            <a:ext cx="152400" cy="162820"/>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12227188" y="3078505"/>
            <a:ext cx="152400" cy="162820"/>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12227188" y="2604863"/>
            <a:ext cx="152400" cy="162820"/>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12227188" y="2131221"/>
            <a:ext cx="152400" cy="162820"/>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12227188" y="1657579"/>
            <a:ext cx="152400" cy="162820"/>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12227188" y="976988"/>
            <a:ext cx="152400" cy="162820"/>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12303388" y="6317802"/>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610308"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11579225"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10648211" y="-141165"/>
            <a:ext cx="2032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9717201" y="-141165"/>
            <a:ext cx="2032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8786192" y="-141165"/>
            <a:ext cx="2032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7855183" y="-141165"/>
            <a:ext cx="2032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6924173" y="-141165"/>
            <a:ext cx="2032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5993164" y="-141165"/>
            <a:ext cx="2032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5062155" y="-141165"/>
            <a:ext cx="2032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4131145" y="-141165"/>
            <a:ext cx="2032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3200136" y="-141165"/>
            <a:ext cx="2032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2269127" y="-141165"/>
            <a:ext cx="2032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338117" y="-141165"/>
            <a:ext cx="2032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2"/>
            <a:ext cx="12192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0" name="TextBox 149"/>
          <p:cNvSpPr txBox="1"/>
          <p:nvPr userDrawn="1"/>
        </p:nvSpPr>
        <p:spPr>
          <a:xfrm>
            <a:off x="10851412" y="6567051"/>
            <a:ext cx="727816" cy="123111"/>
          </a:xfrm>
          <a:prstGeom prst="rect">
            <a:avLst/>
          </a:prstGeom>
          <a:noFill/>
        </p:spPr>
        <p:txBody>
          <a:bodyPr wrap="square" lIns="0" tIns="0" rIns="0" bIns="0" rtlCol="0">
            <a:spAutoFit/>
          </a:bodyPr>
          <a:lstStyle/>
          <a:p>
            <a:pPr algn="r"/>
            <a:fld id="{567A4CEE-210B-4A43-8E57-98E37E0AC15F}" type="slidenum">
              <a:rPr lang="en-US" sz="800" spc="0" baseline="0" smtClean="0">
                <a:solidFill>
                  <a:schemeClr val="bg1"/>
                </a:solidFill>
                <a:latin typeface="+mj-lt"/>
              </a:rPr>
              <a:pPr algn="r"/>
              <a:t>‹#›</a:t>
            </a:fld>
            <a:endParaRPr lang="en-US" sz="800" spc="0" baseline="0">
              <a:solidFill>
                <a:schemeClr val="bg1"/>
              </a:solidFill>
              <a:latin typeface="+mj-lt"/>
            </a:endParaRPr>
          </a:p>
        </p:txBody>
      </p:sp>
      <p:cxnSp>
        <p:nvCxnSpPr>
          <p:cNvPr id="153" name="Straight Connector 152"/>
          <p:cNvCxnSpPr/>
          <p:nvPr userDrawn="1"/>
        </p:nvCxnSpPr>
        <p:spPr>
          <a:xfrm flipH="1">
            <a:off x="610310" y="4030998"/>
            <a:ext cx="1096891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 Placeholder 6"/>
          <p:cNvSpPr>
            <a:spLocks noGrp="1"/>
          </p:cNvSpPr>
          <p:nvPr>
            <p:ph type="body" sz="quarter" idx="14"/>
          </p:nvPr>
        </p:nvSpPr>
        <p:spPr>
          <a:xfrm>
            <a:off x="611717" y="4320136"/>
            <a:ext cx="7251344" cy="2079076"/>
          </a:xfrm>
        </p:spPr>
        <p:txBody>
          <a:bodyPr>
            <a:noAutofit/>
          </a:bodyPr>
          <a:lstStyle>
            <a:lvl1pPr marL="0" indent="0">
              <a:lnSpc>
                <a:spcPct val="110000"/>
              </a:lnSpc>
              <a:spcAft>
                <a:spcPts val="1000"/>
              </a:spcAft>
              <a:buClr>
                <a:schemeClr val="bg1"/>
              </a:buClr>
              <a:buFont typeface="Arial" panose="020B0604020202020204" pitchFamily="34" charset="0"/>
              <a:buChar char="​"/>
              <a:defRPr sz="1600" i="1">
                <a:solidFill>
                  <a:schemeClr val="bg1"/>
                </a:solidFill>
                <a:latin typeface="+mn-lt"/>
              </a:defRPr>
            </a:lvl1pPr>
            <a:lvl2pPr marL="0" indent="0">
              <a:lnSpc>
                <a:spcPct val="110000"/>
              </a:lnSpc>
              <a:spcAft>
                <a:spcPts val="1000"/>
              </a:spcAft>
              <a:buClr>
                <a:schemeClr val="bg1"/>
              </a:buClr>
              <a:buFont typeface="Arial" panose="020B0604020202020204" pitchFamily="34" charset="0"/>
              <a:buChar char="​"/>
              <a:defRPr sz="1600" i="1">
                <a:solidFill>
                  <a:schemeClr val="bg1"/>
                </a:solidFill>
                <a:latin typeface="+mn-lt"/>
              </a:defRPr>
            </a:lvl2pPr>
            <a:lvl3pPr marL="0" indent="0">
              <a:lnSpc>
                <a:spcPct val="110000"/>
              </a:lnSpc>
              <a:spcAft>
                <a:spcPts val="1000"/>
              </a:spcAft>
              <a:buClr>
                <a:schemeClr val="bg1"/>
              </a:buClr>
              <a:buFont typeface="Arial" panose="020B0604020202020204" pitchFamily="34" charset="0"/>
              <a:buChar char="​"/>
              <a:defRPr sz="1600" i="1">
                <a:solidFill>
                  <a:schemeClr val="bg1"/>
                </a:solidFill>
                <a:latin typeface="+mn-lt"/>
              </a:defRPr>
            </a:lvl3pPr>
            <a:lvl4pPr marL="0" indent="0">
              <a:lnSpc>
                <a:spcPct val="110000"/>
              </a:lnSpc>
              <a:spcAft>
                <a:spcPts val="1000"/>
              </a:spcAft>
              <a:buClr>
                <a:schemeClr val="bg1"/>
              </a:buClr>
              <a:buFont typeface="Arial" panose="020B0604020202020204" pitchFamily="34" charset="0"/>
              <a:buChar char="​"/>
              <a:defRPr sz="1600" i="1">
                <a:solidFill>
                  <a:schemeClr val="bg1"/>
                </a:solidFill>
                <a:latin typeface="+mn-lt"/>
              </a:defRPr>
            </a:lvl4pPr>
            <a:lvl5pPr marL="0" indent="0">
              <a:lnSpc>
                <a:spcPct val="110000"/>
              </a:lnSpc>
              <a:spcAft>
                <a:spcPts val="1000"/>
              </a:spcAft>
              <a:buClr>
                <a:schemeClr val="bg1"/>
              </a:buClr>
              <a:buFont typeface="Arial" panose="020B0604020202020204" pitchFamily="34" charset="0"/>
              <a:buChar char="​"/>
              <a:defRPr sz="1600" i="1">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5" hasCustomPrompt="1"/>
          </p:nvPr>
        </p:nvSpPr>
        <p:spPr>
          <a:xfrm>
            <a:off x="8058383" y="4183401"/>
            <a:ext cx="3520845" cy="2215810"/>
          </a:xfrm>
        </p:spPr>
        <p:txBody>
          <a:bodyPr anchor="ctr">
            <a:noAutofit/>
          </a:bodyPr>
          <a:lstStyle>
            <a:lvl1pPr algn="r">
              <a:buFontTx/>
              <a:buNone/>
              <a:defRPr sz="13300" b="1" i="0">
                <a:solidFill>
                  <a:schemeClr val="bg1"/>
                </a:solidFill>
                <a:latin typeface="Arial Narrow" panose="020B0606020202030204" pitchFamily="34" charset="0"/>
              </a:defRPr>
            </a:lvl1pPr>
            <a:lvl2pPr algn="r">
              <a:buFontTx/>
              <a:buNone/>
              <a:defRPr sz="13300">
                <a:solidFill>
                  <a:schemeClr val="bg1"/>
                </a:solidFill>
                <a:latin typeface="Arial Narrow" panose="020B0606020202030204" pitchFamily="34" charset="0"/>
              </a:defRPr>
            </a:lvl2pPr>
            <a:lvl3pPr algn="r">
              <a:buFontTx/>
              <a:buNone/>
              <a:defRPr sz="13300">
                <a:solidFill>
                  <a:schemeClr val="bg1"/>
                </a:solidFill>
                <a:latin typeface="Arial Narrow" panose="020B0606020202030204" pitchFamily="34" charset="0"/>
              </a:defRPr>
            </a:lvl3pPr>
            <a:lvl4pPr algn="r">
              <a:buFontTx/>
              <a:buNone/>
              <a:defRPr sz="13300">
                <a:solidFill>
                  <a:schemeClr val="bg1"/>
                </a:solidFill>
                <a:latin typeface="Arial Narrow" panose="020B0606020202030204" pitchFamily="34" charset="0"/>
              </a:defRPr>
            </a:lvl4pPr>
            <a:lvl5pPr algn="r">
              <a:buFontTx/>
              <a:buNone/>
              <a:defRPr sz="13300">
                <a:solidFill>
                  <a:schemeClr val="bg1"/>
                </a:solidFill>
                <a:latin typeface="Arial Narrow" panose="020B0606020202030204" pitchFamily="34" charset="0"/>
              </a:defRPr>
            </a:lvl5pPr>
          </a:lstStyle>
          <a:p>
            <a:pPr lvl="0"/>
            <a:r>
              <a:rPr lang="en-US" dirty="0"/>
              <a:t>##</a:t>
            </a:r>
          </a:p>
        </p:txBody>
      </p:sp>
    </p:spTree>
    <p:extLst>
      <p:ext uri="{BB962C8B-B14F-4D97-AF65-F5344CB8AC3E}">
        <p14:creationId xmlns:p14="http://schemas.microsoft.com/office/powerpoint/2010/main" val="350171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2CD12E-1081-CA4F-B4DC-A39AA6A59F33}" type="datetimeFigureOut">
              <a:rPr lang="en-US" smtClean="0"/>
              <a:t>1/9/19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4E880C-4E17-6546-A347-6FEB700BC394}" type="slidenum">
              <a:rPr lang="en-US" smtClean="0"/>
              <a:t>‹#›</a:t>
            </a:fld>
            <a:endParaRPr lang="en-US"/>
          </a:p>
        </p:txBody>
      </p:sp>
    </p:spTree>
    <p:extLst>
      <p:ext uri="{BB962C8B-B14F-4D97-AF65-F5344CB8AC3E}">
        <p14:creationId xmlns:p14="http://schemas.microsoft.com/office/powerpoint/2010/main" val="10451640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ase Study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0310" y="1144955"/>
            <a:ext cx="9106893" cy="3512086"/>
          </a:xfrm>
        </p:spPr>
        <p:txBody>
          <a:bodyPr>
            <a:noAutofit/>
          </a:bodyPr>
          <a:lstStyle>
            <a:lvl1pPr>
              <a:lnSpc>
                <a:spcPct val="90000"/>
              </a:lnSpc>
              <a:spcAft>
                <a:spcPts val="600"/>
              </a:spcAft>
              <a:defRPr sz="6600" cap="none" spc="-150" baseline="0">
                <a:solidFill>
                  <a:schemeClr val="accent3"/>
                </a:solidFill>
                <a:latin typeface="+mj-lt"/>
              </a:defRPr>
            </a:lvl1pPr>
          </a:lstStyle>
          <a:p>
            <a:r>
              <a:rPr lang="en-US" dirty="0"/>
              <a:t>Click to edit Master title style</a:t>
            </a:r>
          </a:p>
        </p:txBody>
      </p:sp>
      <p:sp>
        <p:nvSpPr>
          <p:cNvPr id="3" name="Content Placeholder 2"/>
          <p:cNvSpPr>
            <a:spLocks noGrp="1"/>
          </p:cNvSpPr>
          <p:nvPr>
            <p:ph idx="1"/>
          </p:nvPr>
        </p:nvSpPr>
        <p:spPr>
          <a:xfrm>
            <a:off x="610309" y="5130683"/>
            <a:ext cx="10972091" cy="1268528"/>
          </a:xfrm>
        </p:spPr>
        <p:txBody>
          <a:bodyPr>
            <a:noAutofit/>
          </a:bodyPr>
          <a:lstStyle>
            <a:lvl1pPr>
              <a:lnSpc>
                <a:spcPct val="110000"/>
              </a:lnSpc>
              <a:spcAft>
                <a:spcPts val="600"/>
              </a:spcAft>
              <a:buNone/>
              <a:defRPr sz="1100" b="0" i="0">
                <a:solidFill>
                  <a:schemeClr val="tx1">
                    <a:lumMod val="75000"/>
                    <a:lumOff val="25000"/>
                  </a:schemeClr>
                </a:solidFill>
                <a:latin typeface="+mj-lt"/>
              </a:defRPr>
            </a:lvl1pPr>
            <a:lvl2pPr>
              <a:defRPr sz="1100" b="0" i="0">
                <a:solidFill>
                  <a:schemeClr val="tx2"/>
                </a:solidFill>
                <a:latin typeface="+mj-lt"/>
              </a:defRPr>
            </a:lvl2pPr>
            <a:lvl3pPr>
              <a:defRPr sz="1100" b="0" i="0">
                <a:solidFill>
                  <a:schemeClr val="tx2"/>
                </a:solidFill>
                <a:latin typeface="+mj-lt"/>
              </a:defRPr>
            </a:lvl3pPr>
            <a:lvl4pPr>
              <a:defRPr sz="1100" b="0" i="0">
                <a:solidFill>
                  <a:schemeClr val="tx2"/>
                </a:solidFill>
                <a:latin typeface="+mj-lt"/>
              </a:defRPr>
            </a:lvl4pPr>
            <a:lvl5pPr>
              <a:defRPr sz="1100" b="0" i="0">
                <a:solidFill>
                  <a:schemeClr val="tx2"/>
                </a:solidFill>
                <a:latin typeface="+mj-lt"/>
              </a:defRPr>
            </a:lvl5pPr>
          </a:lstStyle>
          <a:p>
            <a:pPr lvl="0"/>
            <a:r>
              <a:rPr lang="en-US" dirty="0"/>
              <a:t>Click to edit Master text styles</a:t>
            </a:r>
          </a:p>
        </p:txBody>
      </p:sp>
      <p:sp>
        <p:nvSpPr>
          <p:cNvPr id="152" name="Text Placeholder 2"/>
          <p:cNvSpPr>
            <a:spLocks noGrp="1"/>
          </p:cNvSpPr>
          <p:nvPr>
            <p:ph type="body" idx="10"/>
          </p:nvPr>
        </p:nvSpPr>
        <p:spPr>
          <a:xfrm>
            <a:off x="612773" y="457201"/>
            <a:ext cx="10969627" cy="536519"/>
          </a:xfrm>
        </p:spPr>
        <p:txBody>
          <a:bodyPr anchor="t">
            <a:noAutofit/>
          </a:bodyPr>
          <a:lstStyle>
            <a:lvl1pPr marL="0" indent="0">
              <a:buNone/>
              <a:defRPr sz="1500" b="0" i="0" cap="all" baseline="0">
                <a:solidFill>
                  <a:schemeClr val="tx1">
                    <a:lumMod val="50000"/>
                    <a:lumOff val="50000"/>
                  </a:schemeClr>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cxnSp>
        <p:nvCxnSpPr>
          <p:cNvPr id="276" name="Straight Connector 275"/>
          <p:cNvCxnSpPr/>
          <p:nvPr userDrawn="1"/>
        </p:nvCxnSpPr>
        <p:spPr>
          <a:xfrm>
            <a:off x="610308" y="6873248"/>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11579225" y="6873248"/>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10648211" y="6873248"/>
            <a:ext cx="2032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9717201" y="6873248"/>
            <a:ext cx="2032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8786192" y="6873248"/>
            <a:ext cx="2032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7855183" y="6873248"/>
            <a:ext cx="2032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6924173" y="6873248"/>
            <a:ext cx="2032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5993164" y="6873248"/>
            <a:ext cx="2032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5062155" y="6873248"/>
            <a:ext cx="2032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4131145" y="6873248"/>
            <a:ext cx="2032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3200136" y="6873248"/>
            <a:ext cx="2032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2269127" y="6873248"/>
            <a:ext cx="2032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338117" y="6873248"/>
            <a:ext cx="2032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120356" y="372597"/>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96556" y="5920357"/>
            <a:ext cx="152400" cy="162820"/>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96556" y="5446715"/>
            <a:ext cx="152400" cy="162820"/>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96556" y="4973073"/>
            <a:ext cx="152400" cy="162820"/>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96556" y="4499431"/>
            <a:ext cx="152400" cy="162820"/>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96556" y="4025789"/>
            <a:ext cx="152400" cy="162820"/>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96556" y="3552147"/>
            <a:ext cx="152400" cy="162820"/>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96556" y="3078505"/>
            <a:ext cx="152400" cy="162820"/>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96556" y="2604863"/>
            <a:ext cx="152400" cy="162820"/>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96556" y="2131221"/>
            <a:ext cx="152400" cy="162820"/>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96556" y="1657579"/>
            <a:ext cx="152400" cy="162820"/>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96556" y="976988"/>
            <a:ext cx="152400" cy="162820"/>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120356" y="6317802"/>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12303388" y="372597"/>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12227188" y="5920357"/>
            <a:ext cx="152400" cy="162820"/>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12227188" y="5446715"/>
            <a:ext cx="152400" cy="162820"/>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12227188" y="4973073"/>
            <a:ext cx="152400" cy="162820"/>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12227188" y="4499431"/>
            <a:ext cx="152400" cy="162820"/>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12227188" y="4025789"/>
            <a:ext cx="152400" cy="162820"/>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12227188" y="3552147"/>
            <a:ext cx="152400" cy="162820"/>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12227188" y="3078505"/>
            <a:ext cx="152400" cy="162820"/>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12227188" y="2604863"/>
            <a:ext cx="152400" cy="162820"/>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12227188" y="2131221"/>
            <a:ext cx="152400" cy="162820"/>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12227188" y="1657579"/>
            <a:ext cx="152400" cy="162820"/>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12227188" y="976988"/>
            <a:ext cx="152400" cy="162820"/>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12303388" y="6317802"/>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610308"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11579225"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10648211" y="-141165"/>
            <a:ext cx="2032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9717201" y="-141165"/>
            <a:ext cx="2032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8786192" y="-141165"/>
            <a:ext cx="2032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7855183" y="-141165"/>
            <a:ext cx="2032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6924173" y="-141165"/>
            <a:ext cx="2032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5993164" y="-141165"/>
            <a:ext cx="2032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5062155" y="-141165"/>
            <a:ext cx="2032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4131145" y="-141165"/>
            <a:ext cx="2032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3200136" y="-141165"/>
            <a:ext cx="2032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2269127" y="-141165"/>
            <a:ext cx="2032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338117" y="-141165"/>
            <a:ext cx="2032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2"/>
            <a:ext cx="12192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0" name="TextBox 149"/>
          <p:cNvSpPr txBox="1"/>
          <p:nvPr userDrawn="1"/>
        </p:nvSpPr>
        <p:spPr>
          <a:xfrm>
            <a:off x="10851412" y="6567051"/>
            <a:ext cx="727816" cy="123111"/>
          </a:xfrm>
          <a:prstGeom prst="rect">
            <a:avLst/>
          </a:prstGeom>
          <a:noFill/>
        </p:spPr>
        <p:txBody>
          <a:bodyPr wrap="square" lIns="0" tIns="0" rIns="0" bIns="0" rtlCol="0">
            <a:spAutoFit/>
          </a:bodyPr>
          <a:lstStyle/>
          <a:p>
            <a:pPr algn="r"/>
            <a:fld id="{567A4CEE-210B-4A43-8E57-98E37E0AC15F}" type="slidenum">
              <a:rPr lang="en-US" sz="800" u="none" spc="0" baseline="0" smtClean="0">
                <a:solidFill>
                  <a:schemeClr val="tx1">
                    <a:lumMod val="50000"/>
                    <a:lumOff val="50000"/>
                  </a:schemeClr>
                </a:solidFill>
                <a:latin typeface="+mj-lt"/>
              </a:rPr>
              <a:pPr algn="r"/>
              <a:t>‹#›</a:t>
            </a:fld>
            <a:endParaRPr lang="en-US" sz="800" u="none" spc="0" baseline="0">
              <a:solidFill>
                <a:schemeClr val="tx1">
                  <a:lumMod val="50000"/>
                  <a:lumOff val="50000"/>
                </a:schemeClr>
              </a:solidFill>
              <a:latin typeface="+mj-lt"/>
            </a:endParaRPr>
          </a:p>
        </p:txBody>
      </p:sp>
      <p:cxnSp>
        <p:nvCxnSpPr>
          <p:cNvPr id="167" name="Straight Connector 166"/>
          <p:cNvCxnSpPr/>
          <p:nvPr userDrawn="1"/>
        </p:nvCxnSpPr>
        <p:spPr>
          <a:xfrm>
            <a:off x="614460" y="4978282"/>
            <a:ext cx="10963080" cy="0"/>
          </a:xfrm>
          <a:prstGeom prst="line">
            <a:avLst/>
          </a:prstGeom>
          <a:ln w="6350" cmpd="sng">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49220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ase Stud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152" name="Text Placeholder 2"/>
          <p:cNvSpPr>
            <a:spLocks noGrp="1"/>
          </p:cNvSpPr>
          <p:nvPr>
            <p:ph type="body" idx="10"/>
          </p:nvPr>
        </p:nvSpPr>
        <p:spPr>
          <a:xfrm>
            <a:off x="612774" y="1134599"/>
            <a:ext cx="5380391" cy="536519"/>
          </a:xfrm>
        </p:spPr>
        <p:txBody>
          <a:bodyPr anchor="t">
            <a:noAutofit/>
          </a:bodyPr>
          <a:lstStyle>
            <a:lvl1pPr marL="0" indent="0">
              <a:buNone/>
              <a:defRPr sz="15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cxnSp>
        <p:nvCxnSpPr>
          <p:cNvPr id="276" name="Straight Connector 275"/>
          <p:cNvCxnSpPr/>
          <p:nvPr userDrawn="1"/>
        </p:nvCxnSpPr>
        <p:spPr>
          <a:xfrm>
            <a:off x="610308" y="6873248"/>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11579225" y="6873248"/>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10648211" y="6873248"/>
            <a:ext cx="2032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9717201" y="6873248"/>
            <a:ext cx="2032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8786192" y="6873248"/>
            <a:ext cx="2032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7855183" y="6873248"/>
            <a:ext cx="2032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6924173" y="6873248"/>
            <a:ext cx="2032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5993164" y="6873248"/>
            <a:ext cx="2032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5062155" y="6873248"/>
            <a:ext cx="2032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4131145" y="6873248"/>
            <a:ext cx="2032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3200136" y="6873248"/>
            <a:ext cx="2032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2269127" y="6873248"/>
            <a:ext cx="2032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338117" y="6873248"/>
            <a:ext cx="2032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120356" y="372597"/>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96556" y="5920357"/>
            <a:ext cx="152400" cy="162820"/>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96556" y="5446715"/>
            <a:ext cx="152400" cy="162820"/>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96556" y="4973073"/>
            <a:ext cx="152400" cy="162820"/>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96556" y="4499431"/>
            <a:ext cx="152400" cy="162820"/>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96556" y="4025789"/>
            <a:ext cx="152400" cy="162820"/>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96556" y="3552147"/>
            <a:ext cx="152400" cy="162820"/>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96556" y="3078505"/>
            <a:ext cx="152400" cy="162820"/>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96556" y="2604863"/>
            <a:ext cx="152400" cy="162820"/>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96556" y="2131221"/>
            <a:ext cx="152400" cy="162820"/>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96556" y="1657579"/>
            <a:ext cx="152400" cy="162820"/>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96556" y="976988"/>
            <a:ext cx="152400" cy="162820"/>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120356" y="6317802"/>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12303388" y="372597"/>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12227188" y="5920357"/>
            <a:ext cx="152400" cy="162820"/>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12227188" y="5446715"/>
            <a:ext cx="152400" cy="162820"/>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12227188" y="4973073"/>
            <a:ext cx="152400" cy="162820"/>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12227188" y="4499431"/>
            <a:ext cx="152400" cy="162820"/>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12227188" y="4025789"/>
            <a:ext cx="152400" cy="162820"/>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12227188" y="3552147"/>
            <a:ext cx="152400" cy="162820"/>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12227188" y="3078505"/>
            <a:ext cx="152400" cy="162820"/>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12227188" y="2604863"/>
            <a:ext cx="152400" cy="162820"/>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12227188" y="2131221"/>
            <a:ext cx="152400" cy="162820"/>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12227188" y="1657579"/>
            <a:ext cx="152400" cy="162820"/>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12227188" y="976988"/>
            <a:ext cx="152400" cy="162820"/>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12303388" y="6317802"/>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610308"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11579225"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10648211" y="-141165"/>
            <a:ext cx="2032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9717201" y="-141165"/>
            <a:ext cx="2032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8786192" y="-141165"/>
            <a:ext cx="2032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7855183" y="-141165"/>
            <a:ext cx="2032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6924173" y="-141165"/>
            <a:ext cx="2032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5993164" y="-141165"/>
            <a:ext cx="2032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5062155" y="-141165"/>
            <a:ext cx="2032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4131145" y="-141165"/>
            <a:ext cx="2032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3200136" y="-141165"/>
            <a:ext cx="2032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2269127" y="-141165"/>
            <a:ext cx="2032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338117" y="-141165"/>
            <a:ext cx="2032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2"/>
            <a:ext cx="12192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0" name="TextBox 149"/>
          <p:cNvSpPr txBox="1"/>
          <p:nvPr userDrawn="1"/>
        </p:nvSpPr>
        <p:spPr>
          <a:xfrm>
            <a:off x="10851412" y="6567051"/>
            <a:ext cx="727816" cy="123111"/>
          </a:xfrm>
          <a:prstGeom prst="rect">
            <a:avLst/>
          </a:prstGeom>
          <a:noFill/>
        </p:spPr>
        <p:txBody>
          <a:bodyPr wrap="square" lIns="0" tIns="0" rIns="0" bIns="0" rtlCol="0">
            <a:spAutoFit/>
          </a:bodyPr>
          <a:lstStyle/>
          <a:p>
            <a:pPr algn="r"/>
            <a:fld id="{567A4CEE-210B-4A43-8E57-98E37E0AC15F}" type="slidenum">
              <a:rPr lang="en-US" sz="800" spc="0" baseline="0" smtClean="0">
                <a:solidFill>
                  <a:schemeClr val="tx1">
                    <a:lumMod val="50000"/>
                    <a:lumOff val="50000"/>
                  </a:schemeClr>
                </a:solidFill>
                <a:latin typeface="+mj-lt"/>
              </a:rPr>
              <a:pPr algn="r"/>
              <a:t>‹#›</a:t>
            </a:fld>
            <a:endParaRPr lang="en-US" sz="800" spc="0" baseline="0">
              <a:solidFill>
                <a:schemeClr val="tx1">
                  <a:lumMod val="50000"/>
                  <a:lumOff val="50000"/>
                </a:schemeClr>
              </a:solidFill>
              <a:latin typeface="+mj-lt"/>
            </a:endParaRPr>
          </a:p>
        </p:txBody>
      </p:sp>
      <p:sp>
        <p:nvSpPr>
          <p:cNvPr id="162" name="Content Placeholder 2"/>
          <p:cNvSpPr>
            <a:spLocks noGrp="1"/>
          </p:cNvSpPr>
          <p:nvPr>
            <p:ph idx="18"/>
          </p:nvPr>
        </p:nvSpPr>
        <p:spPr>
          <a:xfrm>
            <a:off x="610309" y="1816101"/>
            <a:ext cx="11053372" cy="4583111"/>
          </a:xfrm>
        </p:spPr>
        <p:txBody>
          <a:bodyPr>
            <a:noAutofit/>
          </a:bodyPr>
          <a:lstStyle>
            <a:lvl1pPr>
              <a:defRPr sz="11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1" name="Text Placeholder 6"/>
          <p:cNvSpPr>
            <a:spLocks noGrp="1"/>
          </p:cNvSpPr>
          <p:nvPr>
            <p:ph type="body" sz="quarter" idx="16"/>
          </p:nvPr>
        </p:nvSpPr>
        <p:spPr>
          <a:xfrm>
            <a:off x="611717" y="6399212"/>
            <a:ext cx="7251344" cy="458788"/>
          </a:xfrm>
        </p:spPr>
        <p:txBody>
          <a:bodyPr vert="horz" lIns="0" tIns="0" rIns="0" bIns="0" rtlCol="0" anchor="ctr">
            <a:noAutofit/>
          </a:bodyPr>
          <a:lstStyle>
            <a:lvl1pPr>
              <a:defRPr lang="en-US" sz="800" i="0" kern="1200" dirty="0" smtClean="0">
                <a:solidFill>
                  <a:schemeClr val="tx1">
                    <a:lumMod val="50000"/>
                    <a:lumOff val="50000"/>
                  </a:schemeClr>
                </a:solidFill>
                <a:latin typeface="+mj-lt"/>
                <a:ea typeface="+mn-ea"/>
                <a:cs typeface="+mn-cs"/>
              </a:defRPr>
            </a:lvl1pPr>
          </a:lstStyle>
          <a:p>
            <a:pPr marL="0" lvl="0" indent="0" algn="l" defTabSz="914400" rtl="0" eaLnBrk="1" latinLnBrk="0" hangingPunct="1">
              <a:lnSpc>
                <a:spcPct val="85000"/>
              </a:lnSpc>
              <a:spcBef>
                <a:spcPts val="0"/>
              </a:spcBef>
              <a:spcAft>
                <a:spcPts val="0"/>
              </a:spcAft>
              <a:buFontTx/>
              <a:buNone/>
            </a:pPr>
            <a:r>
              <a:rPr lang="en-US" dirty="0"/>
              <a:t>Click to edit Master text styles</a:t>
            </a:r>
          </a:p>
        </p:txBody>
      </p:sp>
    </p:spTree>
    <p:extLst>
      <p:ext uri="{BB962C8B-B14F-4D97-AF65-F5344CB8AC3E}">
        <p14:creationId xmlns:p14="http://schemas.microsoft.com/office/powerpoint/2010/main" val="17612540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ase Study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152" name="Text Placeholder 2"/>
          <p:cNvSpPr>
            <a:spLocks noGrp="1"/>
          </p:cNvSpPr>
          <p:nvPr>
            <p:ph type="body" idx="10"/>
          </p:nvPr>
        </p:nvSpPr>
        <p:spPr>
          <a:xfrm>
            <a:off x="612774" y="1134599"/>
            <a:ext cx="5380391" cy="536519"/>
          </a:xfrm>
        </p:spPr>
        <p:txBody>
          <a:bodyPr anchor="t">
            <a:noAutofit/>
          </a:bodyPr>
          <a:lstStyle>
            <a:lvl1pPr marL="0" indent="0">
              <a:buNone/>
              <a:defRPr sz="15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cxnSp>
        <p:nvCxnSpPr>
          <p:cNvPr id="276" name="Straight Connector 275"/>
          <p:cNvCxnSpPr/>
          <p:nvPr userDrawn="1"/>
        </p:nvCxnSpPr>
        <p:spPr>
          <a:xfrm>
            <a:off x="610308" y="6873248"/>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11579225" y="6873248"/>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10648211" y="6873248"/>
            <a:ext cx="2032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9717201" y="6873248"/>
            <a:ext cx="2032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8786192" y="6873248"/>
            <a:ext cx="2032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7855183" y="6873248"/>
            <a:ext cx="2032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6924173" y="6873248"/>
            <a:ext cx="2032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5993164" y="6873248"/>
            <a:ext cx="2032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5062155" y="6873248"/>
            <a:ext cx="2032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4131145" y="6873248"/>
            <a:ext cx="2032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3200136" y="6873248"/>
            <a:ext cx="2032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2269127" y="6873248"/>
            <a:ext cx="2032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338117" y="6873248"/>
            <a:ext cx="2032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120356" y="372597"/>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96556" y="5920357"/>
            <a:ext cx="152400" cy="162820"/>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96556" y="5446715"/>
            <a:ext cx="152400" cy="162820"/>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96556" y="4973073"/>
            <a:ext cx="152400" cy="162820"/>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96556" y="4499431"/>
            <a:ext cx="152400" cy="162820"/>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96556" y="4025789"/>
            <a:ext cx="152400" cy="162820"/>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96556" y="3552147"/>
            <a:ext cx="152400" cy="162820"/>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96556" y="3078505"/>
            <a:ext cx="152400" cy="162820"/>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96556" y="2604863"/>
            <a:ext cx="152400" cy="162820"/>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96556" y="2131221"/>
            <a:ext cx="152400" cy="162820"/>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96556" y="1657579"/>
            <a:ext cx="152400" cy="162820"/>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96556" y="976988"/>
            <a:ext cx="152400" cy="162820"/>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120356" y="6317802"/>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12303388" y="372597"/>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12227188" y="5920357"/>
            <a:ext cx="152400" cy="162820"/>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12227188" y="5446715"/>
            <a:ext cx="152400" cy="162820"/>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12227188" y="4973073"/>
            <a:ext cx="152400" cy="162820"/>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12227188" y="4499431"/>
            <a:ext cx="152400" cy="162820"/>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12227188" y="4025789"/>
            <a:ext cx="152400" cy="162820"/>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12227188" y="3552147"/>
            <a:ext cx="152400" cy="162820"/>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12227188" y="3078505"/>
            <a:ext cx="152400" cy="162820"/>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12227188" y="2604863"/>
            <a:ext cx="152400" cy="162820"/>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12227188" y="2131221"/>
            <a:ext cx="152400" cy="162820"/>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12227188" y="1657579"/>
            <a:ext cx="152400" cy="162820"/>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12227188" y="976988"/>
            <a:ext cx="152400" cy="162820"/>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12303388" y="6317802"/>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610308"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11579225"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10648211" y="-141165"/>
            <a:ext cx="2032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9717201" y="-141165"/>
            <a:ext cx="2032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8786192" y="-141165"/>
            <a:ext cx="2032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7855183" y="-141165"/>
            <a:ext cx="2032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6924173" y="-141165"/>
            <a:ext cx="2032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5993164" y="-141165"/>
            <a:ext cx="2032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5062155" y="-141165"/>
            <a:ext cx="2032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4131145" y="-141165"/>
            <a:ext cx="2032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3200136" y="-141165"/>
            <a:ext cx="2032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2269127" y="-141165"/>
            <a:ext cx="2032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338117" y="-141165"/>
            <a:ext cx="2032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2"/>
            <a:ext cx="12192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sz="1800"/>
          </a:p>
        </p:txBody>
      </p:sp>
      <p:sp>
        <p:nvSpPr>
          <p:cNvPr id="150" name="TextBox 149"/>
          <p:cNvSpPr txBox="1"/>
          <p:nvPr userDrawn="1"/>
        </p:nvSpPr>
        <p:spPr>
          <a:xfrm>
            <a:off x="10851412" y="6567051"/>
            <a:ext cx="727816" cy="123111"/>
          </a:xfrm>
          <a:prstGeom prst="rect">
            <a:avLst/>
          </a:prstGeom>
          <a:noFill/>
        </p:spPr>
        <p:txBody>
          <a:bodyPr wrap="square" lIns="0" tIns="0" rIns="0" bIns="0" rtlCol="0">
            <a:noAutofit/>
          </a:bodyPr>
          <a:lstStyle/>
          <a:p>
            <a:pPr algn="r"/>
            <a:fld id="{567A4CEE-210B-4A43-8E57-98E37E0AC15F}" type="slidenum">
              <a:rPr lang="en-US" sz="800" spc="0" baseline="0" smtClean="0">
                <a:solidFill>
                  <a:schemeClr val="tx1">
                    <a:lumMod val="50000"/>
                    <a:lumOff val="50000"/>
                  </a:schemeClr>
                </a:solidFill>
                <a:latin typeface="+mj-lt"/>
              </a:rPr>
              <a:pPr algn="r"/>
              <a:t>‹#›</a:t>
            </a:fld>
            <a:endParaRPr lang="en-US" sz="800" spc="0" baseline="0">
              <a:solidFill>
                <a:schemeClr val="tx1">
                  <a:lumMod val="50000"/>
                  <a:lumOff val="50000"/>
                </a:schemeClr>
              </a:solidFill>
              <a:latin typeface="+mj-lt"/>
            </a:endParaRPr>
          </a:p>
        </p:txBody>
      </p:sp>
      <p:sp>
        <p:nvSpPr>
          <p:cNvPr id="157" name="Text Placeholder 2"/>
          <p:cNvSpPr>
            <a:spLocks noGrp="1"/>
          </p:cNvSpPr>
          <p:nvPr>
            <p:ph type="body" idx="16"/>
          </p:nvPr>
        </p:nvSpPr>
        <p:spPr>
          <a:xfrm>
            <a:off x="6196369" y="1134599"/>
            <a:ext cx="5382860" cy="536519"/>
          </a:xfrm>
        </p:spPr>
        <p:txBody>
          <a:bodyPr anchor="t">
            <a:noAutofit/>
          </a:bodyPr>
          <a:lstStyle>
            <a:lvl1pPr marL="0" indent="0">
              <a:buNone/>
              <a:defRPr sz="15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2" name="Content Placeholder 2"/>
          <p:cNvSpPr>
            <a:spLocks noGrp="1"/>
          </p:cNvSpPr>
          <p:nvPr>
            <p:ph idx="18"/>
          </p:nvPr>
        </p:nvSpPr>
        <p:spPr>
          <a:xfrm>
            <a:off x="610309" y="1816101"/>
            <a:ext cx="5382855" cy="4583111"/>
          </a:xfrm>
        </p:spPr>
        <p:txBody>
          <a:bodyPr>
            <a:noAutofit/>
          </a:bodyPr>
          <a:lstStyle>
            <a:lvl1pPr>
              <a:defRPr sz="11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3" name="Content Placeholder 2"/>
          <p:cNvSpPr>
            <a:spLocks noGrp="1"/>
          </p:cNvSpPr>
          <p:nvPr>
            <p:ph idx="19"/>
          </p:nvPr>
        </p:nvSpPr>
        <p:spPr>
          <a:xfrm>
            <a:off x="6192678" y="1816101"/>
            <a:ext cx="5382855" cy="4583111"/>
          </a:xfrm>
        </p:spPr>
        <p:txBody>
          <a:bodyPr>
            <a:noAutofit/>
          </a:bodyPr>
          <a:lstStyle>
            <a:lvl1pPr>
              <a:defRPr sz="11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1" name="Text Placeholder 6"/>
          <p:cNvSpPr>
            <a:spLocks noGrp="1"/>
          </p:cNvSpPr>
          <p:nvPr>
            <p:ph type="body" sz="quarter" idx="20"/>
          </p:nvPr>
        </p:nvSpPr>
        <p:spPr>
          <a:xfrm>
            <a:off x="611717" y="6399212"/>
            <a:ext cx="7251344" cy="458788"/>
          </a:xfrm>
        </p:spPr>
        <p:txBody>
          <a:bodyPr vert="horz" lIns="0" tIns="0" rIns="0" bIns="0" rtlCol="0" anchor="ctr">
            <a:noAutofit/>
          </a:bodyPr>
          <a:lstStyle>
            <a:lvl1pPr>
              <a:defRPr lang="en-US" sz="800" i="0" kern="1200" dirty="0" smtClean="0">
                <a:solidFill>
                  <a:schemeClr val="tx1">
                    <a:lumMod val="50000"/>
                    <a:lumOff val="50000"/>
                  </a:schemeClr>
                </a:solidFill>
                <a:latin typeface="+mj-lt"/>
                <a:ea typeface="+mn-ea"/>
                <a:cs typeface="+mn-cs"/>
              </a:defRPr>
            </a:lvl1pPr>
          </a:lstStyle>
          <a:p>
            <a:pPr marL="0" lvl="0" indent="0" algn="l" defTabSz="914400" rtl="0" eaLnBrk="1" latinLnBrk="0" hangingPunct="1">
              <a:lnSpc>
                <a:spcPct val="85000"/>
              </a:lnSpc>
              <a:spcBef>
                <a:spcPts val="0"/>
              </a:spcBef>
              <a:spcAft>
                <a:spcPts val="0"/>
              </a:spcAft>
              <a:buFontTx/>
              <a:buNone/>
            </a:pPr>
            <a:r>
              <a:rPr lang="en-US" dirty="0"/>
              <a:t>Click to edit Master text styles</a:t>
            </a:r>
          </a:p>
        </p:txBody>
      </p:sp>
    </p:spTree>
    <p:extLst>
      <p:ext uri="{BB962C8B-B14F-4D97-AF65-F5344CB8AC3E}">
        <p14:creationId xmlns:p14="http://schemas.microsoft.com/office/powerpoint/2010/main" val="186627343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ase Study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152" name="Text Placeholder 2"/>
          <p:cNvSpPr>
            <a:spLocks noGrp="1"/>
          </p:cNvSpPr>
          <p:nvPr>
            <p:ph type="body" idx="10"/>
          </p:nvPr>
        </p:nvSpPr>
        <p:spPr>
          <a:xfrm>
            <a:off x="612774" y="1134599"/>
            <a:ext cx="5380391" cy="536519"/>
          </a:xfrm>
        </p:spPr>
        <p:txBody>
          <a:bodyPr anchor="t">
            <a:noAutofit/>
          </a:bodyPr>
          <a:lstStyle>
            <a:lvl1pPr marL="0" indent="0">
              <a:buNone/>
              <a:defRPr sz="15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cxnSp>
        <p:nvCxnSpPr>
          <p:cNvPr id="276" name="Straight Connector 275"/>
          <p:cNvCxnSpPr/>
          <p:nvPr userDrawn="1"/>
        </p:nvCxnSpPr>
        <p:spPr>
          <a:xfrm>
            <a:off x="610308" y="6873248"/>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11579225" y="6873248"/>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10648211" y="6873248"/>
            <a:ext cx="2032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9717201" y="6873248"/>
            <a:ext cx="2032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8786192" y="6873248"/>
            <a:ext cx="2032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7855183" y="6873248"/>
            <a:ext cx="2032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6924173" y="6873248"/>
            <a:ext cx="2032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5993164" y="6873248"/>
            <a:ext cx="2032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5062155" y="6873248"/>
            <a:ext cx="2032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4131145" y="6873248"/>
            <a:ext cx="2032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3200136" y="6873248"/>
            <a:ext cx="2032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2269127" y="6873248"/>
            <a:ext cx="2032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338117" y="6873248"/>
            <a:ext cx="2032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120356" y="372597"/>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96556" y="5920357"/>
            <a:ext cx="152400" cy="162820"/>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96556" y="5446715"/>
            <a:ext cx="152400" cy="162820"/>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96556" y="4973073"/>
            <a:ext cx="152400" cy="162820"/>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96556" y="4499431"/>
            <a:ext cx="152400" cy="162820"/>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96556" y="4025789"/>
            <a:ext cx="152400" cy="162820"/>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96556" y="3552147"/>
            <a:ext cx="152400" cy="162820"/>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96556" y="3078505"/>
            <a:ext cx="152400" cy="162820"/>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96556" y="2604863"/>
            <a:ext cx="152400" cy="162820"/>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96556" y="2131221"/>
            <a:ext cx="152400" cy="162820"/>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96556" y="1657579"/>
            <a:ext cx="152400" cy="162820"/>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96556" y="976988"/>
            <a:ext cx="152400" cy="162820"/>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120356" y="6317802"/>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12303388" y="372597"/>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12227188" y="5920357"/>
            <a:ext cx="152400" cy="162820"/>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12227188" y="5446715"/>
            <a:ext cx="152400" cy="162820"/>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12227188" y="4973073"/>
            <a:ext cx="152400" cy="162820"/>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12227188" y="4499431"/>
            <a:ext cx="152400" cy="162820"/>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12227188" y="4025789"/>
            <a:ext cx="152400" cy="162820"/>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12227188" y="3552147"/>
            <a:ext cx="152400" cy="162820"/>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12227188" y="3078505"/>
            <a:ext cx="152400" cy="162820"/>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12227188" y="2604863"/>
            <a:ext cx="152400" cy="162820"/>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12227188" y="2131221"/>
            <a:ext cx="152400" cy="162820"/>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12227188" y="1657579"/>
            <a:ext cx="152400" cy="162820"/>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12227188" y="976988"/>
            <a:ext cx="152400" cy="162820"/>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12303388" y="6317802"/>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610308"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11579225"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10648211" y="-141165"/>
            <a:ext cx="2032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9717201" y="-141165"/>
            <a:ext cx="2032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8786192" y="-141165"/>
            <a:ext cx="2032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7855183" y="-141165"/>
            <a:ext cx="2032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6924173" y="-141165"/>
            <a:ext cx="2032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5993164" y="-141165"/>
            <a:ext cx="2032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5062155" y="-141165"/>
            <a:ext cx="2032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4131145" y="-141165"/>
            <a:ext cx="2032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3200136" y="-141165"/>
            <a:ext cx="2032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2269127" y="-141165"/>
            <a:ext cx="2032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338117" y="-141165"/>
            <a:ext cx="2032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2"/>
            <a:ext cx="12192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sz="1800"/>
          </a:p>
        </p:txBody>
      </p:sp>
      <p:sp>
        <p:nvSpPr>
          <p:cNvPr id="150" name="TextBox 149"/>
          <p:cNvSpPr txBox="1"/>
          <p:nvPr userDrawn="1"/>
        </p:nvSpPr>
        <p:spPr>
          <a:xfrm>
            <a:off x="10851412" y="6567051"/>
            <a:ext cx="727816" cy="123111"/>
          </a:xfrm>
          <a:prstGeom prst="rect">
            <a:avLst/>
          </a:prstGeom>
          <a:noFill/>
        </p:spPr>
        <p:txBody>
          <a:bodyPr wrap="square" lIns="0" tIns="0" rIns="0" bIns="0" rtlCol="0">
            <a:noAutofit/>
          </a:bodyPr>
          <a:lstStyle/>
          <a:p>
            <a:pPr algn="r"/>
            <a:fld id="{567A4CEE-210B-4A43-8E57-98E37E0AC15F}" type="slidenum">
              <a:rPr lang="en-US" sz="800" spc="0" baseline="0" smtClean="0">
                <a:solidFill>
                  <a:schemeClr val="tx1">
                    <a:lumMod val="50000"/>
                    <a:lumOff val="50000"/>
                  </a:schemeClr>
                </a:solidFill>
                <a:latin typeface="+mj-lt"/>
              </a:rPr>
              <a:pPr algn="r"/>
              <a:t>‹#›</a:t>
            </a:fld>
            <a:endParaRPr lang="en-US" sz="800" spc="0" baseline="0">
              <a:solidFill>
                <a:schemeClr val="tx1">
                  <a:lumMod val="50000"/>
                  <a:lumOff val="50000"/>
                </a:schemeClr>
              </a:solidFill>
              <a:latin typeface="+mj-lt"/>
            </a:endParaRPr>
          </a:p>
        </p:txBody>
      </p:sp>
      <p:sp>
        <p:nvSpPr>
          <p:cNvPr id="157" name="Text Placeholder 2"/>
          <p:cNvSpPr>
            <a:spLocks noGrp="1"/>
          </p:cNvSpPr>
          <p:nvPr>
            <p:ph type="body" idx="16"/>
          </p:nvPr>
        </p:nvSpPr>
        <p:spPr>
          <a:xfrm>
            <a:off x="6196369" y="1134599"/>
            <a:ext cx="5382852" cy="536519"/>
          </a:xfrm>
        </p:spPr>
        <p:txBody>
          <a:bodyPr anchor="t">
            <a:noAutofit/>
          </a:bodyPr>
          <a:lstStyle>
            <a:lvl1pPr marL="0" indent="0">
              <a:buNone/>
              <a:defRPr sz="15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0" name="Content Placeholder 2"/>
          <p:cNvSpPr>
            <a:spLocks noGrp="1"/>
          </p:cNvSpPr>
          <p:nvPr>
            <p:ph idx="12"/>
          </p:nvPr>
        </p:nvSpPr>
        <p:spPr>
          <a:xfrm>
            <a:off x="8058383" y="1816101"/>
            <a:ext cx="3520837" cy="4583111"/>
          </a:xfrm>
        </p:spPr>
        <p:txBody>
          <a:bodyPr>
            <a:noAutofit/>
          </a:bodyPr>
          <a:lstStyle>
            <a:lvl1pPr>
              <a:defRPr sz="11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1" name="Content Placeholder 2"/>
          <p:cNvSpPr>
            <a:spLocks noGrp="1"/>
          </p:cNvSpPr>
          <p:nvPr>
            <p:ph idx="17"/>
          </p:nvPr>
        </p:nvSpPr>
        <p:spPr>
          <a:xfrm>
            <a:off x="4342224" y="1816101"/>
            <a:ext cx="3520837" cy="4583111"/>
          </a:xfrm>
        </p:spPr>
        <p:txBody>
          <a:bodyPr>
            <a:noAutofit/>
          </a:bodyPr>
          <a:lstStyle>
            <a:lvl1pPr>
              <a:defRPr sz="11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2" name="Content Placeholder 2"/>
          <p:cNvSpPr>
            <a:spLocks noGrp="1"/>
          </p:cNvSpPr>
          <p:nvPr>
            <p:ph idx="18"/>
          </p:nvPr>
        </p:nvSpPr>
        <p:spPr>
          <a:xfrm>
            <a:off x="610310" y="1816101"/>
            <a:ext cx="3520837" cy="4583111"/>
          </a:xfrm>
        </p:spPr>
        <p:txBody>
          <a:bodyPr>
            <a:noAutofit/>
          </a:bodyPr>
          <a:lstStyle>
            <a:lvl1pPr>
              <a:defRPr sz="11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3" name="Text Placeholder 6"/>
          <p:cNvSpPr>
            <a:spLocks noGrp="1"/>
          </p:cNvSpPr>
          <p:nvPr>
            <p:ph type="body" sz="quarter" idx="19"/>
          </p:nvPr>
        </p:nvSpPr>
        <p:spPr>
          <a:xfrm>
            <a:off x="611717" y="6399212"/>
            <a:ext cx="7251344" cy="458788"/>
          </a:xfrm>
        </p:spPr>
        <p:txBody>
          <a:bodyPr vert="horz" lIns="0" tIns="0" rIns="0" bIns="0" rtlCol="0" anchor="ctr">
            <a:noAutofit/>
          </a:bodyPr>
          <a:lstStyle>
            <a:lvl1pPr>
              <a:defRPr lang="en-US" sz="800" i="0" kern="1200" dirty="0" smtClean="0">
                <a:solidFill>
                  <a:schemeClr val="tx1">
                    <a:lumMod val="50000"/>
                    <a:lumOff val="50000"/>
                  </a:schemeClr>
                </a:solidFill>
                <a:latin typeface="+mj-lt"/>
                <a:ea typeface="+mn-ea"/>
                <a:cs typeface="+mn-cs"/>
              </a:defRPr>
            </a:lvl1pPr>
          </a:lstStyle>
          <a:p>
            <a:pPr marL="0" lvl="0" indent="0" algn="l" defTabSz="914400" rtl="0" eaLnBrk="1" latinLnBrk="0" hangingPunct="1">
              <a:lnSpc>
                <a:spcPct val="85000"/>
              </a:lnSpc>
              <a:spcBef>
                <a:spcPts val="0"/>
              </a:spcBef>
              <a:spcAft>
                <a:spcPts val="0"/>
              </a:spcAft>
              <a:buFontTx/>
              <a:buNone/>
            </a:pPr>
            <a:r>
              <a:rPr lang="en-US" dirty="0"/>
              <a:t>Click to edit Master text styles</a:t>
            </a:r>
          </a:p>
        </p:txBody>
      </p:sp>
    </p:spTree>
    <p:extLst>
      <p:ext uri="{BB962C8B-B14F-4D97-AF65-F5344CB8AC3E}">
        <p14:creationId xmlns:p14="http://schemas.microsoft.com/office/powerpoint/2010/main" val="14082638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0309" y="454007"/>
            <a:ext cx="10968919" cy="3255751"/>
          </a:xfrm>
        </p:spPr>
        <p:txBody>
          <a:bodyPr anchor="b">
            <a:noAutofit/>
          </a:bodyPr>
          <a:lstStyle>
            <a:lvl1pPr>
              <a:lnSpc>
                <a:spcPct val="90000"/>
              </a:lnSpc>
              <a:spcAft>
                <a:spcPts val="600"/>
              </a:spcAft>
              <a:defRPr sz="6600" cap="none" baseline="0">
                <a:solidFill>
                  <a:schemeClr val="accent3"/>
                </a:solidFill>
                <a:latin typeface="+mj-lt"/>
              </a:defRPr>
            </a:lvl1pPr>
          </a:lstStyle>
          <a:p>
            <a:r>
              <a:rPr lang="en-US" dirty="0"/>
              <a:t>Click to edit Master title style</a:t>
            </a:r>
          </a:p>
        </p:txBody>
      </p:sp>
      <p:cxnSp>
        <p:nvCxnSpPr>
          <p:cNvPr id="276" name="Straight Connector 275"/>
          <p:cNvCxnSpPr/>
          <p:nvPr userDrawn="1"/>
        </p:nvCxnSpPr>
        <p:spPr>
          <a:xfrm>
            <a:off x="610308" y="6873248"/>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11579225" y="6873248"/>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10648211" y="6873248"/>
            <a:ext cx="2032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9717201" y="6873248"/>
            <a:ext cx="2032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8786192" y="6873248"/>
            <a:ext cx="2032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7855183" y="6873248"/>
            <a:ext cx="2032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6924173" y="6873248"/>
            <a:ext cx="2032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5993164" y="6873248"/>
            <a:ext cx="2032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5062155" y="6873248"/>
            <a:ext cx="2032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4131145" y="6873248"/>
            <a:ext cx="2032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3200136" y="6873248"/>
            <a:ext cx="2032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2269127" y="6873248"/>
            <a:ext cx="2032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338117" y="6873248"/>
            <a:ext cx="2032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120356" y="372597"/>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96556" y="5920357"/>
            <a:ext cx="152400" cy="162820"/>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96556" y="5446715"/>
            <a:ext cx="152400" cy="162820"/>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96556" y="4973073"/>
            <a:ext cx="152400" cy="162820"/>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96556" y="4499431"/>
            <a:ext cx="152400" cy="162820"/>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96556" y="4025789"/>
            <a:ext cx="152400" cy="162820"/>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96556" y="3552147"/>
            <a:ext cx="152400" cy="162820"/>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96556" y="3078505"/>
            <a:ext cx="152400" cy="162820"/>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96556" y="2604863"/>
            <a:ext cx="152400" cy="162820"/>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96556" y="2131221"/>
            <a:ext cx="152400" cy="162820"/>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96556" y="1657579"/>
            <a:ext cx="152400" cy="162820"/>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96556" y="976988"/>
            <a:ext cx="152400" cy="162820"/>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120356" y="6317802"/>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12303388" y="372597"/>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12227188" y="5920357"/>
            <a:ext cx="152400" cy="162820"/>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12227188" y="5446715"/>
            <a:ext cx="152400" cy="162820"/>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12227188" y="4973073"/>
            <a:ext cx="152400" cy="162820"/>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12227188" y="4499431"/>
            <a:ext cx="152400" cy="162820"/>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12227188" y="4025789"/>
            <a:ext cx="152400" cy="162820"/>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12227188" y="3552147"/>
            <a:ext cx="152400" cy="162820"/>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12227188" y="3078505"/>
            <a:ext cx="152400" cy="162820"/>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12227188" y="2604863"/>
            <a:ext cx="152400" cy="162820"/>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12227188" y="2131221"/>
            <a:ext cx="152400" cy="162820"/>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12227188" y="1657579"/>
            <a:ext cx="152400" cy="162820"/>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12227188" y="976988"/>
            <a:ext cx="152400" cy="162820"/>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12303388" y="6317802"/>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610308"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11579225"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10648211" y="-141165"/>
            <a:ext cx="2032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9717201" y="-141165"/>
            <a:ext cx="2032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8786192" y="-141165"/>
            <a:ext cx="2032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7855183" y="-141165"/>
            <a:ext cx="2032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6924173" y="-141165"/>
            <a:ext cx="2032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5993164" y="-141165"/>
            <a:ext cx="2032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5062155" y="-141165"/>
            <a:ext cx="2032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4131145" y="-141165"/>
            <a:ext cx="2032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3200136" y="-141165"/>
            <a:ext cx="2032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2269127" y="-141165"/>
            <a:ext cx="2032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338117" y="-141165"/>
            <a:ext cx="2032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2"/>
            <a:ext cx="12192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sz="1800"/>
          </a:p>
        </p:txBody>
      </p:sp>
      <p:sp>
        <p:nvSpPr>
          <p:cNvPr id="150" name="TextBox 149"/>
          <p:cNvSpPr txBox="1"/>
          <p:nvPr userDrawn="1"/>
        </p:nvSpPr>
        <p:spPr>
          <a:xfrm>
            <a:off x="10851412" y="6567051"/>
            <a:ext cx="727816" cy="123111"/>
          </a:xfrm>
          <a:prstGeom prst="rect">
            <a:avLst/>
          </a:prstGeom>
          <a:noFill/>
        </p:spPr>
        <p:txBody>
          <a:bodyPr wrap="square" lIns="0" tIns="0" rIns="0" bIns="0" rtlCol="0">
            <a:noAutofit/>
          </a:bodyPr>
          <a:lstStyle/>
          <a:p>
            <a:pPr algn="r"/>
            <a:fld id="{567A4CEE-210B-4A43-8E57-98E37E0AC15F}" type="slidenum">
              <a:rPr lang="en-US" sz="800" spc="0" baseline="0" smtClean="0">
                <a:solidFill>
                  <a:schemeClr val="tx1">
                    <a:lumMod val="50000"/>
                    <a:lumOff val="50000"/>
                  </a:schemeClr>
                </a:solidFill>
                <a:latin typeface="+mj-lt"/>
              </a:rPr>
              <a:pPr algn="r"/>
              <a:t>‹#›</a:t>
            </a:fld>
            <a:endParaRPr lang="en-US" sz="800" spc="0" baseline="0">
              <a:solidFill>
                <a:schemeClr val="tx1">
                  <a:lumMod val="50000"/>
                  <a:lumOff val="50000"/>
                </a:schemeClr>
              </a:solidFill>
              <a:latin typeface="+mj-lt"/>
            </a:endParaRPr>
          </a:p>
        </p:txBody>
      </p:sp>
      <p:cxnSp>
        <p:nvCxnSpPr>
          <p:cNvPr id="153" name="Straight Connector 152"/>
          <p:cNvCxnSpPr/>
          <p:nvPr userDrawn="1"/>
        </p:nvCxnSpPr>
        <p:spPr>
          <a:xfrm flipH="1">
            <a:off x="610310" y="4030998"/>
            <a:ext cx="10968916"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20418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Cover Page">
    <p:bg bwMode="auto">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05728" y="154897"/>
            <a:ext cx="4569153" cy="3255751"/>
          </a:xfrm>
        </p:spPr>
        <p:txBody>
          <a:bodyPr anchor="b">
            <a:noAutofit/>
          </a:bodyPr>
          <a:lstStyle>
            <a:lvl1pPr algn="ctr">
              <a:lnSpc>
                <a:spcPct val="90000"/>
              </a:lnSpc>
              <a:spcAft>
                <a:spcPts val="600"/>
              </a:spcAft>
              <a:defRPr sz="5600" cap="none" spc="-150" baseline="0">
                <a:solidFill>
                  <a:schemeClr val="bg1"/>
                </a:solidFill>
                <a:latin typeface="+mj-lt"/>
              </a:defRPr>
            </a:lvl1pPr>
          </a:lstStyle>
          <a:p>
            <a:r>
              <a:rPr lang="en-US" dirty="0"/>
              <a:t>Click to edit title style</a:t>
            </a:r>
          </a:p>
        </p:txBody>
      </p:sp>
      <p:cxnSp>
        <p:nvCxnSpPr>
          <p:cNvPr id="276" name="Straight Connector 275"/>
          <p:cNvCxnSpPr/>
          <p:nvPr userDrawn="1"/>
        </p:nvCxnSpPr>
        <p:spPr>
          <a:xfrm>
            <a:off x="610308" y="6873248"/>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11579225" y="6873248"/>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10648211" y="6873248"/>
            <a:ext cx="2032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9717201" y="6873248"/>
            <a:ext cx="2032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8786192" y="6873248"/>
            <a:ext cx="2032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7855183" y="6873248"/>
            <a:ext cx="2032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6924173" y="6873248"/>
            <a:ext cx="2032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5993164" y="6873248"/>
            <a:ext cx="2032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5062155" y="6873248"/>
            <a:ext cx="2032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4131145" y="6873248"/>
            <a:ext cx="2032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3200136" y="6873248"/>
            <a:ext cx="2032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2269127" y="6873248"/>
            <a:ext cx="2032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338117" y="6873248"/>
            <a:ext cx="2032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120356" y="372597"/>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96556" y="5920357"/>
            <a:ext cx="152400" cy="162820"/>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96556" y="5446715"/>
            <a:ext cx="152400" cy="162820"/>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96556" y="4973073"/>
            <a:ext cx="152400" cy="162820"/>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96556" y="4499431"/>
            <a:ext cx="152400" cy="162820"/>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96556" y="4025789"/>
            <a:ext cx="152400" cy="162820"/>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96556" y="3552147"/>
            <a:ext cx="152400" cy="162820"/>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96556" y="3078505"/>
            <a:ext cx="152400" cy="162820"/>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96556" y="2604863"/>
            <a:ext cx="152400" cy="162820"/>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96556" y="2131221"/>
            <a:ext cx="152400" cy="162820"/>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96556" y="1657579"/>
            <a:ext cx="152400" cy="162820"/>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96556" y="976988"/>
            <a:ext cx="152400" cy="162820"/>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120356" y="6317802"/>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12303388" y="372597"/>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12227188" y="5920357"/>
            <a:ext cx="152400" cy="162820"/>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12227188" y="5446715"/>
            <a:ext cx="152400" cy="162820"/>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12227188" y="4973073"/>
            <a:ext cx="152400" cy="162820"/>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12227188" y="4499431"/>
            <a:ext cx="152400" cy="162820"/>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12227188" y="4025789"/>
            <a:ext cx="152400" cy="162820"/>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12227188" y="3552147"/>
            <a:ext cx="152400" cy="162820"/>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12227188" y="3078505"/>
            <a:ext cx="152400" cy="162820"/>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12227188" y="2604863"/>
            <a:ext cx="152400" cy="162820"/>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12227188" y="2131221"/>
            <a:ext cx="152400" cy="162820"/>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12227188" y="1657579"/>
            <a:ext cx="152400" cy="162820"/>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12227188" y="976988"/>
            <a:ext cx="152400" cy="162820"/>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12303388" y="6317802"/>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610308"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11579225"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10648211" y="-141165"/>
            <a:ext cx="2032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9717201" y="-141165"/>
            <a:ext cx="2032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8786192" y="-141165"/>
            <a:ext cx="2032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7855183" y="-141165"/>
            <a:ext cx="2032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6924173" y="-141165"/>
            <a:ext cx="2032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5993164" y="-141165"/>
            <a:ext cx="2032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5062155" y="-141165"/>
            <a:ext cx="2032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4131145" y="-141165"/>
            <a:ext cx="2032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3200136" y="-141165"/>
            <a:ext cx="2032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2269127" y="-141165"/>
            <a:ext cx="2032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338117" y="-141165"/>
            <a:ext cx="2032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2"/>
            <a:ext cx="12192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sz="1800"/>
          </a:p>
        </p:txBody>
      </p:sp>
      <p:sp>
        <p:nvSpPr>
          <p:cNvPr id="147" name="Text Placeholder 6"/>
          <p:cNvSpPr>
            <a:spLocks noGrp="1"/>
          </p:cNvSpPr>
          <p:nvPr>
            <p:ph type="body" sz="quarter" idx="14"/>
          </p:nvPr>
        </p:nvSpPr>
        <p:spPr bwMode="gray">
          <a:xfrm>
            <a:off x="3902579" y="3506077"/>
            <a:ext cx="4375448" cy="2527969"/>
          </a:xfrm>
        </p:spPr>
        <p:txBody>
          <a:bodyPr>
            <a:noAutofit/>
          </a:bodyPr>
          <a:lstStyle>
            <a:lvl1pPr marL="0" indent="0" algn="ctr">
              <a:lnSpc>
                <a:spcPct val="95000"/>
              </a:lnSpc>
              <a:spcAft>
                <a:spcPts val="1000"/>
              </a:spcAft>
              <a:buClr>
                <a:schemeClr val="bg1"/>
              </a:buClr>
              <a:buFont typeface="Arial" panose="020B0604020202020204" pitchFamily="34" charset="0"/>
              <a:buChar char="​"/>
              <a:defRPr sz="2200" i="1">
                <a:solidFill>
                  <a:schemeClr val="bg1"/>
                </a:solidFill>
                <a:latin typeface="+mn-lt"/>
              </a:defRPr>
            </a:lvl1pPr>
            <a:lvl2pPr marL="0" indent="0" algn="ctr">
              <a:lnSpc>
                <a:spcPct val="100000"/>
              </a:lnSpc>
              <a:spcAft>
                <a:spcPts val="1000"/>
              </a:spcAft>
              <a:buClr>
                <a:schemeClr val="bg1"/>
              </a:buClr>
              <a:buFont typeface="Arial" panose="020B0604020202020204" pitchFamily="34" charset="0"/>
              <a:buChar char="​"/>
              <a:defRPr sz="1600" i="1">
                <a:solidFill>
                  <a:schemeClr val="bg1"/>
                </a:solidFill>
                <a:latin typeface="+mn-lt"/>
              </a:defRPr>
            </a:lvl2pPr>
            <a:lvl3pPr marL="0" indent="0" algn="ctr">
              <a:lnSpc>
                <a:spcPct val="100000"/>
              </a:lnSpc>
              <a:spcAft>
                <a:spcPts val="1000"/>
              </a:spcAft>
              <a:buClr>
                <a:schemeClr val="bg1"/>
              </a:buClr>
              <a:buFont typeface="Arial" panose="020B0604020202020204" pitchFamily="34" charset="0"/>
              <a:buChar char="​"/>
              <a:defRPr sz="1600" i="1">
                <a:solidFill>
                  <a:schemeClr val="bg1"/>
                </a:solidFill>
                <a:latin typeface="+mn-lt"/>
              </a:defRPr>
            </a:lvl3pPr>
            <a:lvl4pPr marL="0" indent="0" algn="ctr">
              <a:lnSpc>
                <a:spcPct val="100000"/>
              </a:lnSpc>
              <a:spcAft>
                <a:spcPts val="1000"/>
              </a:spcAft>
              <a:buClr>
                <a:schemeClr val="bg1"/>
              </a:buClr>
              <a:buFont typeface="Arial" panose="020B0604020202020204" pitchFamily="34" charset="0"/>
              <a:buChar char="​"/>
              <a:defRPr sz="1600" i="1">
                <a:solidFill>
                  <a:schemeClr val="bg1"/>
                </a:solidFill>
                <a:latin typeface="+mn-lt"/>
              </a:defRPr>
            </a:lvl4pPr>
            <a:lvl5pPr marL="0" indent="0" algn="ctr">
              <a:lnSpc>
                <a:spcPct val="100000"/>
              </a:lnSpc>
              <a:spcAft>
                <a:spcPts val="1000"/>
              </a:spcAft>
              <a:buClr>
                <a:schemeClr val="bg1"/>
              </a:buClr>
              <a:buFont typeface="Arial" panose="020B0604020202020204" pitchFamily="34" charset="0"/>
              <a:buChar char="​"/>
              <a:defRPr sz="1600" i="1">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5"/>
          </p:nvPr>
        </p:nvSpPr>
        <p:spPr bwMode="gray">
          <a:xfrm>
            <a:off x="4529261" y="6229351"/>
            <a:ext cx="3122083" cy="460375"/>
          </a:xfrm>
        </p:spPr>
        <p:txBody>
          <a:bodyPr/>
          <a:lstStyle>
            <a:lvl3pPr algn="ctr">
              <a:defRPr sz="1600">
                <a:solidFill>
                  <a:schemeClr val="tx1">
                    <a:lumMod val="75000"/>
                    <a:lumOff val="25000"/>
                  </a:schemeClr>
                </a:solidFill>
              </a:defRPr>
            </a:lvl3pPr>
          </a:lstStyle>
          <a:p>
            <a:pPr lvl="2"/>
            <a:r>
              <a:rPr lang="en-US" dirty="0"/>
              <a:t>Click to edit Master text styles</a:t>
            </a:r>
          </a:p>
        </p:txBody>
      </p:sp>
    </p:spTree>
    <p:extLst>
      <p:ext uri="{BB962C8B-B14F-4D97-AF65-F5344CB8AC3E}">
        <p14:creationId xmlns:p14="http://schemas.microsoft.com/office/powerpoint/2010/main" val="3149371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E2CD12E-1081-CA4F-B4DC-A39AA6A59F33}" type="datetimeFigureOut">
              <a:rPr lang="en-US" smtClean="0"/>
              <a:t>1/9/19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74E880C-4E17-6546-A347-6FEB700BC394}" type="slidenum">
              <a:rPr lang="en-US" smtClean="0"/>
              <a:t>‹#›</a:t>
            </a:fld>
            <a:endParaRPr lang="en-US"/>
          </a:p>
        </p:txBody>
      </p:sp>
    </p:spTree>
    <p:extLst>
      <p:ext uri="{BB962C8B-B14F-4D97-AF65-F5344CB8AC3E}">
        <p14:creationId xmlns:p14="http://schemas.microsoft.com/office/powerpoint/2010/main" val="1803876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E2CD12E-1081-CA4F-B4DC-A39AA6A59F33}" type="datetimeFigureOut">
              <a:rPr lang="en-US" smtClean="0"/>
              <a:t>1/9/19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74E880C-4E17-6546-A347-6FEB700BC394}" type="slidenum">
              <a:rPr lang="en-US" smtClean="0"/>
              <a:t>‹#›</a:t>
            </a:fld>
            <a:endParaRPr lang="en-US"/>
          </a:p>
        </p:txBody>
      </p:sp>
    </p:spTree>
    <p:extLst>
      <p:ext uri="{BB962C8B-B14F-4D97-AF65-F5344CB8AC3E}">
        <p14:creationId xmlns:p14="http://schemas.microsoft.com/office/powerpoint/2010/main" val="1726010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2CD12E-1081-CA4F-B4DC-A39AA6A59F33}" type="datetimeFigureOut">
              <a:rPr lang="en-US" smtClean="0"/>
              <a:t>1/9/19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74E880C-4E17-6546-A347-6FEB700BC394}" type="slidenum">
              <a:rPr lang="en-US" smtClean="0"/>
              <a:t>‹#›</a:t>
            </a:fld>
            <a:endParaRPr lang="en-US"/>
          </a:p>
        </p:txBody>
      </p:sp>
    </p:spTree>
    <p:extLst>
      <p:ext uri="{BB962C8B-B14F-4D97-AF65-F5344CB8AC3E}">
        <p14:creationId xmlns:p14="http://schemas.microsoft.com/office/powerpoint/2010/main" val="843218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2CD12E-1081-CA4F-B4DC-A39AA6A59F33}" type="datetimeFigureOut">
              <a:rPr lang="en-US" smtClean="0"/>
              <a:t>1/9/19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4E880C-4E17-6546-A347-6FEB700BC394}" type="slidenum">
              <a:rPr lang="en-US" smtClean="0"/>
              <a:t>‹#›</a:t>
            </a:fld>
            <a:endParaRPr lang="en-US"/>
          </a:p>
        </p:txBody>
      </p:sp>
    </p:spTree>
    <p:extLst>
      <p:ext uri="{BB962C8B-B14F-4D97-AF65-F5344CB8AC3E}">
        <p14:creationId xmlns:p14="http://schemas.microsoft.com/office/powerpoint/2010/main" val="728104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2CD12E-1081-CA4F-B4DC-A39AA6A59F33}" type="datetimeFigureOut">
              <a:rPr lang="en-US" smtClean="0"/>
              <a:t>1/9/19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4E880C-4E17-6546-A347-6FEB700BC394}" type="slidenum">
              <a:rPr lang="en-US" smtClean="0"/>
              <a:t>‹#›</a:t>
            </a:fld>
            <a:endParaRPr lang="en-US"/>
          </a:p>
        </p:txBody>
      </p:sp>
    </p:spTree>
    <p:extLst>
      <p:ext uri="{BB962C8B-B14F-4D97-AF65-F5344CB8AC3E}">
        <p14:creationId xmlns:p14="http://schemas.microsoft.com/office/powerpoint/2010/main" val="886830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2CD12E-1081-CA4F-B4DC-A39AA6A59F33}" type="datetimeFigureOut">
              <a:rPr lang="en-US" smtClean="0"/>
              <a:t>1/9/19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4E880C-4E17-6546-A347-6FEB700BC394}" type="slidenum">
              <a:rPr lang="en-US" smtClean="0"/>
              <a:t>‹#›</a:t>
            </a:fld>
            <a:endParaRPr lang="en-US"/>
          </a:p>
        </p:txBody>
      </p:sp>
    </p:spTree>
    <p:extLst>
      <p:ext uri="{BB962C8B-B14F-4D97-AF65-F5344CB8AC3E}">
        <p14:creationId xmlns:p14="http://schemas.microsoft.com/office/powerpoint/2010/main" val="17587896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Title Placeholder 18"/>
          <p:cNvSpPr>
            <a:spLocks noGrp="1"/>
          </p:cNvSpPr>
          <p:nvPr>
            <p:ph type="title"/>
          </p:nvPr>
        </p:nvSpPr>
        <p:spPr>
          <a:xfrm>
            <a:off x="610196" y="369836"/>
            <a:ext cx="10971609" cy="752748"/>
          </a:xfrm>
          <a:prstGeom prst="rect">
            <a:avLst/>
          </a:prstGeom>
        </p:spPr>
        <p:txBody>
          <a:bodyPr vert="horz" lIns="91440" tIns="45720" rIns="91440" bIns="45720" rtlCol="0" anchor="ctr">
            <a:normAutofit/>
          </a:bodyPr>
          <a:lstStyle/>
          <a:p>
            <a:r>
              <a:rPr lang="en-US" dirty="0"/>
              <a:t>Click to edit Master title style</a:t>
            </a:r>
          </a:p>
        </p:txBody>
      </p:sp>
      <p:sp>
        <p:nvSpPr>
          <p:cNvPr id="15" name="Text Placeholder 14"/>
          <p:cNvSpPr>
            <a:spLocks noGrp="1"/>
          </p:cNvSpPr>
          <p:nvPr>
            <p:ph type="body" idx="1"/>
          </p:nvPr>
        </p:nvSpPr>
        <p:spPr>
          <a:xfrm>
            <a:off x="610196" y="1600647"/>
            <a:ext cx="10971609" cy="423341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208303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dt="0"/>
  <p:txStyles>
    <p:titleStyle>
      <a:lvl1pPr algn="ctr" defTabSz="321457" rtl="0" eaLnBrk="1" latinLnBrk="0" hangingPunct="1">
        <a:spcBef>
          <a:spcPct val="0"/>
        </a:spcBef>
        <a:buNone/>
        <a:defRPr sz="2812" kern="1200" cap="all">
          <a:solidFill>
            <a:schemeClr val="tx1">
              <a:lumMod val="65000"/>
              <a:lumOff val="35000"/>
            </a:schemeClr>
          </a:solidFill>
          <a:latin typeface="Verdana"/>
          <a:ea typeface="+mj-ea"/>
          <a:cs typeface="Verdana"/>
        </a:defRPr>
      </a:lvl1pPr>
    </p:titleStyle>
    <p:bodyStyle>
      <a:lvl1pPr marL="241093" indent="-241093" algn="l" defTabSz="321457" rtl="0" eaLnBrk="1" latinLnBrk="0" hangingPunct="1">
        <a:spcBef>
          <a:spcPct val="20000"/>
        </a:spcBef>
        <a:buFontTx/>
        <a:buNone/>
        <a:defRPr sz="1969" kern="1200">
          <a:solidFill>
            <a:srgbClr val="595959"/>
          </a:solidFill>
          <a:latin typeface="Verdana"/>
          <a:ea typeface="+mn-ea"/>
          <a:cs typeface="Verdana"/>
        </a:defRPr>
      </a:lvl1pPr>
      <a:lvl2pPr marL="522368" indent="0" algn="l" defTabSz="321457" rtl="0" eaLnBrk="1" latinLnBrk="0" hangingPunct="1">
        <a:spcBef>
          <a:spcPct val="20000"/>
        </a:spcBef>
        <a:buFontTx/>
        <a:buNone/>
        <a:defRPr sz="1687" kern="1200">
          <a:solidFill>
            <a:srgbClr val="595959"/>
          </a:solidFill>
          <a:latin typeface="Verdana"/>
          <a:ea typeface="+mn-ea"/>
          <a:cs typeface="Verdana"/>
        </a:defRPr>
      </a:lvl2pPr>
      <a:lvl3pPr marL="803643" indent="0" algn="l" defTabSz="321457" rtl="0" eaLnBrk="1" latinLnBrk="0" hangingPunct="1">
        <a:spcBef>
          <a:spcPct val="20000"/>
        </a:spcBef>
        <a:buFontTx/>
        <a:buNone/>
        <a:defRPr sz="1406" kern="1200">
          <a:solidFill>
            <a:srgbClr val="595959"/>
          </a:solidFill>
          <a:latin typeface="Verdana"/>
          <a:ea typeface="+mn-ea"/>
          <a:cs typeface="Verdana"/>
        </a:defRPr>
      </a:lvl3pPr>
      <a:lvl4pPr marL="1125101" indent="0" algn="l" defTabSz="321457" rtl="0" eaLnBrk="1" latinLnBrk="0" hangingPunct="1">
        <a:spcBef>
          <a:spcPct val="20000"/>
        </a:spcBef>
        <a:buFontTx/>
        <a:buNone/>
        <a:defRPr sz="1125" kern="1200">
          <a:solidFill>
            <a:srgbClr val="595959"/>
          </a:solidFill>
          <a:latin typeface="Verdana"/>
          <a:ea typeface="+mn-ea"/>
          <a:cs typeface="Verdana"/>
        </a:defRPr>
      </a:lvl4pPr>
      <a:lvl5pPr marL="1446558" indent="0" algn="l" defTabSz="321457" rtl="0" eaLnBrk="1" latinLnBrk="0" hangingPunct="1">
        <a:spcBef>
          <a:spcPct val="20000"/>
        </a:spcBef>
        <a:buFontTx/>
        <a:buNone/>
        <a:defRPr sz="984" kern="1200">
          <a:solidFill>
            <a:srgbClr val="595959"/>
          </a:solidFill>
          <a:latin typeface="Verdana"/>
          <a:ea typeface="+mn-ea"/>
          <a:cs typeface="Verdana"/>
        </a:defRPr>
      </a:lvl5pPr>
      <a:lvl6pPr marL="1768015" indent="-160729" algn="l" defTabSz="321457" rtl="0" eaLnBrk="1" latinLnBrk="0" hangingPunct="1">
        <a:spcBef>
          <a:spcPct val="20000"/>
        </a:spcBef>
        <a:buFont typeface="Arial"/>
        <a:buChar char="•"/>
        <a:defRPr sz="1406" kern="1200">
          <a:solidFill>
            <a:schemeClr val="tx1"/>
          </a:solidFill>
          <a:latin typeface="+mn-lt"/>
          <a:ea typeface="+mn-ea"/>
          <a:cs typeface="+mn-cs"/>
        </a:defRPr>
      </a:lvl6pPr>
      <a:lvl7pPr marL="2089473" indent="-160729" algn="l" defTabSz="321457" rtl="0" eaLnBrk="1" latinLnBrk="0" hangingPunct="1">
        <a:spcBef>
          <a:spcPct val="20000"/>
        </a:spcBef>
        <a:buFont typeface="Arial"/>
        <a:buChar char="•"/>
        <a:defRPr sz="1406" kern="1200">
          <a:solidFill>
            <a:schemeClr val="tx1"/>
          </a:solidFill>
          <a:latin typeface="+mn-lt"/>
          <a:ea typeface="+mn-ea"/>
          <a:cs typeface="+mn-cs"/>
        </a:defRPr>
      </a:lvl7pPr>
      <a:lvl8pPr marL="2410930" indent="-160729" algn="l" defTabSz="321457" rtl="0" eaLnBrk="1" latinLnBrk="0" hangingPunct="1">
        <a:spcBef>
          <a:spcPct val="20000"/>
        </a:spcBef>
        <a:buFont typeface="Arial"/>
        <a:buChar char="•"/>
        <a:defRPr sz="1406" kern="1200">
          <a:solidFill>
            <a:schemeClr val="tx1"/>
          </a:solidFill>
          <a:latin typeface="+mn-lt"/>
          <a:ea typeface="+mn-ea"/>
          <a:cs typeface="+mn-cs"/>
        </a:defRPr>
      </a:lvl8pPr>
      <a:lvl9pPr marL="2732387" indent="-160729" algn="l" defTabSz="321457" rtl="0" eaLnBrk="1" latinLnBrk="0" hangingPunct="1">
        <a:spcBef>
          <a:spcPct val="20000"/>
        </a:spcBef>
        <a:buFont typeface="Arial"/>
        <a:buChar char="•"/>
        <a:defRPr sz="1406" kern="1200">
          <a:solidFill>
            <a:schemeClr val="tx1"/>
          </a:solidFill>
          <a:latin typeface="+mn-lt"/>
          <a:ea typeface="+mn-ea"/>
          <a:cs typeface="+mn-cs"/>
        </a:defRPr>
      </a:lvl9pPr>
    </p:bodyStyle>
    <p:otherStyle>
      <a:defPPr>
        <a:defRPr lang="en-US"/>
      </a:defPPr>
      <a:lvl1pPr marL="0" algn="l" defTabSz="321457" rtl="0" eaLnBrk="1" latinLnBrk="0" hangingPunct="1">
        <a:defRPr sz="1266" kern="1200">
          <a:solidFill>
            <a:schemeClr val="tx1"/>
          </a:solidFill>
          <a:latin typeface="+mn-lt"/>
          <a:ea typeface="+mn-ea"/>
          <a:cs typeface="+mn-cs"/>
        </a:defRPr>
      </a:lvl1pPr>
      <a:lvl2pPr marL="321457" algn="l" defTabSz="321457" rtl="0" eaLnBrk="1" latinLnBrk="0" hangingPunct="1">
        <a:defRPr sz="1266" kern="1200">
          <a:solidFill>
            <a:schemeClr val="tx1"/>
          </a:solidFill>
          <a:latin typeface="+mn-lt"/>
          <a:ea typeface="+mn-ea"/>
          <a:cs typeface="+mn-cs"/>
        </a:defRPr>
      </a:lvl2pPr>
      <a:lvl3pPr marL="642915" algn="l" defTabSz="321457" rtl="0" eaLnBrk="1" latinLnBrk="0" hangingPunct="1">
        <a:defRPr sz="1266" kern="1200">
          <a:solidFill>
            <a:schemeClr val="tx1"/>
          </a:solidFill>
          <a:latin typeface="+mn-lt"/>
          <a:ea typeface="+mn-ea"/>
          <a:cs typeface="+mn-cs"/>
        </a:defRPr>
      </a:lvl3pPr>
      <a:lvl4pPr marL="964372" algn="l" defTabSz="321457" rtl="0" eaLnBrk="1" latinLnBrk="0" hangingPunct="1">
        <a:defRPr sz="1266" kern="1200">
          <a:solidFill>
            <a:schemeClr val="tx1"/>
          </a:solidFill>
          <a:latin typeface="+mn-lt"/>
          <a:ea typeface="+mn-ea"/>
          <a:cs typeface="+mn-cs"/>
        </a:defRPr>
      </a:lvl4pPr>
      <a:lvl5pPr marL="1285829" algn="l" defTabSz="321457" rtl="0" eaLnBrk="1" latinLnBrk="0" hangingPunct="1">
        <a:defRPr sz="1266" kern="1200">
          <a:solidFill>
            <a:schemeClr val="tx1"/>
          </a:solidFill>
          <a:latin typeface="+mn-lt"/>
          <a:ea typeface="+mn-ea"/>
          <a:cs typeface="+mn-cs"/>
        </a:defRPr>
      </a:lvl5pPr>
      <a:lvl6pPr marL="1607287" algn="l" defTabSz="321457" rtl="0" eaLnBrk="1" latinLnBrk="0" hangingPunct="1">
        <a:defRPr sz="1266" kern="1200">
          <a:solidFill>
            <a:schemeClr val="tx1"/>
          </a:solidFill>
          <a:latin typeface="+mn-lt"/>
          <a:ea typeface="+mn-ea"/>
          <a:cs typeface="+mn-cs"/>
        </a:defRPr>
      </a:lvl6pPr>
      <a:lvl7pPr marL="1928744" algn="l" defTabSz="321457" rtl="0" eaLnBrk="1" latinLnBrk="0" hangingPunct="1">
        <a:defRPr sz="1266" kern="1200">
          <a:solidFill>
            <a:schemeClr val="tx1"/>
          </a:solidFill>
          <a:latin typeface="+mn-lt"/>
          <a:ea typeface="+mn-ea"/>
          <a:cs typeface="+mn-cs"/>
        </a:defRPr>
      </a:lvl7pPr>
      <a:lvl8pPr marL="2250201" algn="l" defTabSz="321457" rtl="0" eaLnBrk="1" latinLnBrk="0" hangingPunct="1">
        <a:defRPr sz="1266" kern="1200">
          <a:solidFill>
            <a:schemeClr val="tx1"/>
          </a:solidFill>
          <a:latin typeface="+mn-lt"/>
          <a:ea typeface="+mn-ea"/>
          <a:cs typeface="+mn-cs"/>
        </a:defRPr>
      </a:lvl8pPr>
      <a:lvl9pPr marL="2571659" algn="l" defTabSz="321457" rtl="0" eaLnBrk="1" latinLnBrk="0" hangingPunct="1">
        <a:defRPr sz="126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0309" y="457200"/>
            <a:ext cx="10968919" cy="524998"/>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610309" y="1816101"/>
            <a:ext cx="10968919" cy="4583111"/>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1" name="TextBox 230"/>
          <p:cNvSpPr txBox="1"/>
          <p:nvPr/>
        </p:nvSpPr>
        <p:spPr>
          <a:xfrm>
            <a:off x="10851412" y="6567051"/>
            <a:ext cx="727816" cy="123111"/>
          </a:xfrm>
          <a:prstGeom prst="rect">
            <a:avLst/>
          </a:prstGeom>
          <a:noFill/>
        </p:spPr>
        <p:txBody>
          <a:bodyPr wrap="square" lIns="0" tIns="0" rIns="0" bIns="0" rtlCol="0">
            <a:noAutofit/>
          </a:bodyPr>
          <a:lstStyle/>
          <a:p>
            <a:pPr algn="r"/>
            <a:fld id="{567A4CEE-210B-4A43-8E57-98E37E0AC15F}" type="slidenum">
              <a:rPr lang="en-US" sz="800" spc="0" baseline="0" smtClean="0">
                <a:solidFill>
                  <a:schemeClr val="bg2"/>
                </a:solidFill>
                <a:latin typeface="+mj-lt"/>
              </a:rPr>
              <a:pPr algn="r"/>
              <a:t>‹#›</a:t>
            </a:fld>
            <a:endParaRPr lang="en-US" sz="800" spc="0" baseline="0">
              <a:solidFill>
                <a:schemeClr val="bg2"/>
              </a:solidFill>
              <a:latin typeface="+mj-lt"/>
            </a:endParaRPr>
          </a:p>
        </p:txBody>
      </p:sp>
    </p:spTree>
    <p:extLst>
      <p:ext uri="{BB962C8B-B14F-4D97-AF65-F5344CB8AC3E}">
        <p14:creationId xmlns:p14="http://schemas.microsoft.com/office/powerpoint/2010/main" val="184789316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Lst>
  <p:txStyles>
    <p:titleStyle>
      <a:lvl1pPr algn="l" defTabSz="914400" rtl="0" eaLnBrk="1" latinLnBrk="0" hangingPunct="1">
        <a:lnSpc>
          <a:spcPct val="90000"/>
        </a:lnSpc>
        <a:spcBef>
          <a:spcPct val="0"/>
        </a:spcBef>
        <a:buNone/>
        <a:defRPr sz="2200" kern="1200" cap="all" baseline="0">
          <a:solidFill>
            <a:schemeClr val="tx1">
              <a:lumMod val="75000"/>
              <a:lumOff val="25000"/>
            </a:schemeClr>
          </a:solidFill>
          <a:latin typeface="Arial Narrow" panose="020B0606020202030204" pitchFamily="34" charset="0"/>
          <a:ea typeface="+mj-ea"/>
          <a:cs typeface="+mj-cs"/>
        </a:defRPr>
      </a:lvl1pPr>
    </p:titleStyle>
    <p:bodyStyle>
      <a:lvl1pPr marL="0" indent="0" algn="l" defTabSz="914400" rtl="0" eaLnBrk="1" latinLnBrk="0" hangingPunct="1">
        <a:lnSpc>
          <a:spcPct val="120000"/>
        </a:lnSpc>
        <a:spcBef>
          <a:spcPts val="600"/>
        </a:spcBef>
        <a:spcAft>
          <a:spcPts val="1200"/>
        </a:spcAft>
        <a:buFont typeface="Calibri" panose="020F0502020204030204" pitchFamily="34" charset="0"/>
        <a:buChar char="​"/>
        <a:defRPr sz="1500" i="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 typeface="Calibri" panose="020F0502020204030204" pitchFamily="34" charset="0"/>
        <a:buChar char="​"/>
        <a:defRPr sz="1500" i="1" kern="1200">
          <a:solidFill>
            <a:schemeClr val="tx2"/>
          </a:solidFill>
          <a:latin typeface="+mn-lt"/>
          <a:ea typeface="+mn-ea"/>
          <a:cs typeface="+mn-cs"/>
        </a:defRPr>
      </a:lvl2pPr>
      <a:lvl3pPr marL="0" indent="0" algn="l" defTabSz="914400" rtl="0" eaLnBrk="1" latinLnBrk="0" hangingPunct="1">
        <a:lnSpc>
          <a:spcPct val="120000"/>
        </a:lnSpc>
        <a:spcBef>
          <a:spcPts val="600"/>
        </a:spcBef>
        <a:spcAft>
          <a:spcPts val="600"/>
        </a:spcAft>
        <a:buFont typeface="Calibri" panose="020F0502020204030204" pitchFamily="34" charset="0"/>
        <a:buChar char="​"/>
        <a:defRPr sz="1100" kern="1200">
          <a:solidFill>
            <a:schemeClr val="tx2"/>
          </a:solidFill>
          <a:latin typeface="+mj-lt"/>
          <a:ea typeface="+mn-ea"/>
          <a:cs typeface="+mn-cs"/>
        </a:defRPr>
      </a:lvl3pPr>
      <a:lvl4pPr marL="0" indent="0" algn="l" defTabSz="914400" rtl="0" eaLnBrk="1" latinLnBrk="0" hangingPunct="1">
        <a:lnSpc>
          <a:spcPct val="110000"/>
        </a:lnSpc>
        <a:spcBef>
          <a:spcPts val="0"/>
        </a:spcBef>
        <a:buFont typeface="Calibri" panose="020F0502020204030204" pitchFamily="34" charset="0"/>
        <a:buChar char="​"/>
        <a:defRPr sz="1100" i="1" kern="1200">
          <a:solidFill>
            <a:schemeClr val="accent2"/>
          </a:solidFill>
          <a:latin typeface="+mn-lt"/>
          <a:ea typeface="+mn-ea"/>
          <a:cs typeface="+mn-cs"/>
        </a:defRPr>
      </a:lvl4pPr>
      <a:lvl5pPr marL="0" indent="0" algn="l" defTabSz="914400" rtl="0" eaLnBrk="1" latinLnBrk="0" hangingPunct="1">
        <a:lnSpc>
          <a:spcPct val="150000"/>
        </a:lnSpc>
        <a:spcBef>
          <a:spcPts val="0"/>
        </a:spcBef>
        <a:buFont typeface="Calibri" panose="020F0502020204030204" pitchFamily="34" charset="0"/>
        <a:buChar char="​"/>
        <a:defRPr sz="700" kern="1200">
          <a:solidFill>
            <a:schemeClr val="tx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hyperlink" Target="https://businesstalentgroup.com/blog/how-to-build-a-scalable-data-science-strategy/" TargetMode="Externa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BDD72-C779-0948-98F2-4066B2C28B04}"/>
              </a:ext>
            </a:extLst>
          </p:cNvPr>
          <p:cNvSpPr>
            <a:spLocks noGrp="1"/>
          </p:cNvSpPr>
          <p:nvPr>
            <p:ph type="title"/>
          </p:nvPr>
        </p:nvSpPr>
        <p:spPr>
          <a:xfrm>
            <a:off x="902627" y="3071518"/>
            <a:ext cx="10362902" cy="988841"/>
          </a:xfrm>
        </p:spPr>
        <p:txBody>
          <a:bodyPr>
            <a:normAutofit/>
          </a:bodyPr>
          <a:lstStyle/>
          <a:p>
            <a:r>
              <a:rPr lang="en-US" dirty="0">
                <a:latin typeface="Arial" panose="020B0604020202020204" pitchFamily="34" charset="0"/>
                <a:cs typeface="Arial" panose="020B0604020202020204" pitchFamily="34" charset="0"/>
              </a:rPr>
              <a:t>TUTORIAL Applying rigorous machine learning methods in business strategy</a:t>
            </a:r>
          </a:p>
        </p:txBody>
      </p:sp>
      <p:sp>
        <p:nvSpPr>
          <p:cNvPr id="3" name="Text Placeholder 2">
            <a:extLst>
              <a:ext uri="{FF2B5EF4-FFF2-40B4-BE49-F238E27FC236}">
                <a16:creationId xmlns:a16="http://schemas.microsoft.com/office/drawing/2014/main" id="{12B43924-CE97-7D47-9030-89F5F94F2FD7}"/>
              </a:ext>
            </a:extLst>
          </p:cNvPr>
          <p:cNvSpPr>
            <a:spLocks noGrp="1"/>
          </p:cNvSpPr>
          <p:nvPr>
            <p:ph type="body" idx="1"/>
          </p:nvPr>
        </p:nvSpPr>
        <p:spPr>
          <a:xfrm>
            <a:off x="902627" y="4866041"/>
            <a:ext cx="10362902" cy="1500188"/>
          </a:xfrm>
        </p:spPr>
        <p:txBody>
          <a:bodyPr>
            <a:normAutofit/>
          </a:bodyPr>
          <a:lstStyle/>
          <a:p>
            <a:r>
              <a:rPr lang="en-US" sz="2400" dirty="0">
                <a:latin typeface="Arial" panose="020B0604020202020204" pitchFamily="34" charset="0"/>
                <a:ea typeface="Helvetica Neue" panose="02000503000000020004" pitchFamily="2" charset="0"/>
                <a:cs typeface="Arial" panose="020B0604020202020204" pitchFamily="34" charset="0"/>
              </a:rPr>
              <a:t>Mash Zahid</a:t>
            </a:r>
          </a:p>
          <a:p>
            <a:r>
              <a:rPr lang="en-US" sz="2400" dirty="0">
                <a:latin typeface="Arial" panose="020B0604020202020204" pitchFamily="34" charset="0"/>
                <a:ea typeface="Helvetica Neue" panose="02000503000000020004" pitchFamily="2" charset="0"/>
                <a:cs typeface="Arial" panose="020B0604020202020204" pitchFamily="34" charset="0"/>
              </a:rPr>
              <a:t>09 January 2019</a:t>
            </a:r>
          </a:p>
          <a:p>
            <a:endParaRPr lang="en-US" sz="2400" dirty="0">
              <a:latin typeface="Arial" panose="020B0604020202020204" pitchFamily="34" charset="0"/>
              <a:ea typeface="Helvetica Neue" panose="02000503000000020004" pitchFamily="2" charset="0"/>
              <a:cs typeface="Arial" panose="020B0604020202020204" pitchFamily="34" charset="0"/>
            </a:endParaRPr>
          </a:p>
        </p:txBody>
      </p:sp>
      <p:cxnSp>
        <p:nvCxnSpPr>
          <p:cNvPr id="5" name="Straight Connector 4">
            <a:extLst>
              <a:ext uri="{FF2B5EF4-FFF2-40B4-BE49-F238E27FC236}">
                <a16:creationId xmlns:a16="http://schemas.microsoft.com/office/drawing/2014/main" id="{455EB924-DA16-4247-8B34-60967059BC72}"/>
              </a:ext>
            </a:extLst>
          </p:cNvPr>
          <p:cNvCxnSpPr/>
          <p:nvPr/>
        </p:nvCxnSpPr>
        <p:spPr>
          <a:xfrm>
            <a:off x="1045029" y="4200211"/>
            <a:ext cx="9756949" cy="0"/>
          </a:xfrm>
          <a:prstGeom prst="line">
            <a:avLst/>
          </a:prstGeom>
        </p:spPr>
        <p:style>
          <a:lnRef idx="1">
            <a:schemeClr val="dk1"/>
          </a:lnRef>
          <a:fillRef idx="0">
            <a:schemeClr val="dk1"/>
          </a:fillRef>
          <a:effectRef idx="0">
            <a:schemeClr val="dk1"/>
          </a:effectRef>
          <a:fontRef idx="minor">
            <a:schemeClr val="tx1"/>
          </a:fontRef>
        </p:style>
      </p:cxnSp>
      <p:pic>
        <p:nvPicPr>
          <p:cNvPr id="6" name="Picture 5">
            <a:extLst>
              <a:ext uri="{FF2B5EF4-FFF2-40B4-BE49-F238E27FC236}">
                <a16:creationId xmlns:a16="http://schemas.microsoft.com/office/drawing/2014/main" id="{AC4B0976-C266-2343-945C-4288098E011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858"/>
          <a:stretch/>
        </p:blipFill>
        <p:spPr>
          <a:xfrm>
            <a:off x="31067" y="58899"/>
            <a:ext cx="12160933" cy="2639683"/>
          </a:xfrm>
          <a:prstGeom prst="rect">
            <a:avLst/>
          </a:prstGeom>
        </p:spPr>
      </p:pic>
      <p:pic>
        <p:nvPicPr>
          <p:cNvPr id="8" name="Picture 7">
            <a:extLst>
              <a:ext uri="{FF2B5EF4-FFF2-40B4-BE49-F238E27FC236}">
                <a16:creationId xmlns:a16="http://schemas.microsoft.com/office/drawing/2014/main" id="{EC2F2FE9-B91C-DE46-A5F9-B83C48AC884B}"/>
              </a:ext>
            </a:extLst>
          </p:cNvPr>
          <p:cNvPicPr>
            <a:picLocks noChangeAspect="1"/>
          </p:cNvPicPr>
          <p:nvPr/>
        </p:nvPicPr>
        <p:blipFill>
          <a:blip r:embed="rId3"/>
          <a:stretch>
            <a:fillRect/>
          </a:stretch>
        </p:blipFill>
        <p:spPr>
          <a:xfrm>
            <a:off x="8337431" y="58899"/>
            <a:ext cx="3506638" cy="1510990"/>
          </a:xfrm>
          <a:prstGeom prst="rect">
            <a:avLst/>
          </a:prstGeom>
        </p:spPr>
      </p:pic>
    </p:spTree>
    <p:extLst>
      <p:ext uri="{BB962C8B-B14F-4D97-AF65-F5344CB8AC3E}">
        <p14:creationId xmlns:p14="http://schemas.microsoft.com/office/powerpoint/2010/main" val="2691860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456772-FC5A-D640-9499-BFD27A50027A}"/>
              </a:ext>
            </a:extLst>
          </p:cNvPr>
          <p:cNvPicPr>
            <a:picLocks noChangeAspect="1"/>
          </p:cNvPicPr>
          <p:nvPr/>
        </p:nvPicPr>
        <p:blipFill>
          <a:blip r:embed="rId2"/>
          <a:stretch>
            <a:fillRect/>
          </a:stretch>
        </p:blipFill>
        <p:spPr>
          <a:xfrm>
            <a:off x="0" y="79159"/>
            <a:ext cx="12192000" cy="6699682"/>
          </a:xfrm>
          <a:prstGeom prst="rect">
            <a:avLst/>
          </a:prstGeom>
        </p:spPr>
      </p:pic>
    </p:spTree>
    <p:extLst>
      <p:ext uri="{BB962C8B-B14F-4D97-AF65-F5344CB8AC3E}">
        <p14:creationId xmlns:p14="http://schemas.microsoft.com/office/powerpoint/2010/main" val="674176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94846-579C-4348-B7C9-5CECAA60A239}"/>
              </a:ext>
            </a:extLst>
          </p:cNvPr>
          <p:cNvPicPr>
            <a:picLocks noChangeAspect="1"/>
          </p:cNvPicPr>
          <p:nvPr/>
        </p:nvPicPr>
        <p:blipFill>
          <a:blip r:embed="rId2"/>
          <a:stretch>
            <a:fillRect/>
          </a:stretch>
        </p:blipFill>
        <p:spPr>
          <a:xfrm>
            <a:off x="417817" y="0"/>
            <a:ext cx="11356366" cy="6858000"/>
          </a:xfrm>
          <a:prstGeom prst="rect">
            <a:avLst/>
          </a:prstGeom>
        </p:spPr>
      </p:pic>
    </p:spTree>
    <p:extLst>
      <p:ext uri="{BB962C8B-B14F-4D97-AF65-F5344CB8AC3E}">
        <p14:creationId xmlns:p14="http://schemas.microsoft.com/office/powerpoint/2010/main" val="1457009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38B39E-1F6C-5045-9910-9D6B4963FADE}"/>
              </a:ext>
            </a:extLst>
          </p:cNvPr>
          <p:cNvPicPr>
            <a:picLocks noChangeAspect="1"/>
          </p:cNvPicPr>
          <p:nvPr/>
        </p:nvPicPr>
        <p:blipFill>
          <a:blip r:embed="rId2"/>
          <a:stretch>
            <a:fillRect/>
          </a:stretch>
        </p:blipFill>
        <p:spPr>
          <a:xfrm>
            <a:off x="0" y="407017"/>
            <a:ext cx="12192000" cy="6043966"/>
          </a:xfrm>
          <a:prstGeom prst="rect">
            <a:avLst/>
          </a:prstGeom>
        </p:spPr>
      </p:pic>
    </p:spTree>
    <p:extLst>
      <p:ext uri="{BB962C8B-B14F-4D97-AF65-F5344CB8AC3E}">
        <p14:creationId xmlns:p14="http://schemas.microsoft.com/office/powerpoint/2010/main" val="176473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FDF738-9594-6F4F-A4EF-3595B2E149F6}"/>
              </a:ext>
            </a:extLst>
          </p:cNvPr>
          <p:cNvPicPr>
            <a:picLocks noChangeAspect="1"/>
          </p:cNvPicPr>
          <p:nvPr/>
        </p:nvPicPr>
        <p:blipFill>
          <a:blip r:embed="rId2"/>
          <a:stretch>
            <a:fillRect/>
          </a:stretch>
        </p:blipFill>
        <p:spPr>
          <a:xfrm>
            <a:off x="3416060" y="2985167"/>
            <a:ext cx="8775940" cy="3872833"/>
          </a:xfrm>
          <a:prstGeom prst="rect">
            <a:avLst/>
          </a:prstGeom>
        </p:spPr>
      </p:pic>
      <p:pic>
        <p:nvPicPr>
          <p:cNvPr id="3" name="Picture 2">
            <a:extLst>
              <a:ext uri="{FF2B5EF4-FFF2-40B4-BE49-F238E27FC236}">
                <a16:creationId xmlns:a16="http://schemas.microsoft.com/office/drawing/2014/main" id="{AEEA9EE2-03A9-7E48-86E1-292A0D97AEE5}"/>
              </a:ext>
            </a:extLst>
          </p:cNvPr>
          <p:cNvPicPr>
            <a:picLocks noChangeAspect="1"/>
          </p:cNvPicPr>
          <p:nvPr/>
        </p:nvPicPr>
        <p:blipFill>
          <a:blip r:embed="rId3"/>
          <a:stretch>
            <a:fillRect/>
          </a:stretch>
        </p:blipFill>
        <p:spPr>
          <a:xfrm>
            <a:off x="0" y="0"/>
            <a:ext cx="8902460" cy="3158329"/>
          </a:xfrm>
          <a:prstGeom prst="rect">
            <a:avLst/>
          </a:prstGeom>
        </p:spPr>
      </p:pic>
    </p:spTree>
    <p:extLst>
      <p:ext uri="{BB962C8B-B14F-4D97-AF65-F5344CB8AC3E}">
        <p14:creationId xmlns:p14="http://schemas.microsoft.com/office/powerpoint/2010/main" val="1534368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SPEAKER PROFILE</a:t>
            </a:r>
          </a:p>
        </p:txBody>
      </p:sp>
    </p:spTree>
    <p:extLst>
      <p:ext uri="{BB962C8B-B14F-4D97-AF65-F5344CB8AC3E}">
        <p14:creationId xmlns:p14="http://schemas.microsoft.com/office/powerpoint/2010/main" val="3504502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6720" y="169184"/>
            <a:ext cx="11399520" cy="787801"/>
          </a:xfrm>
        </p:spPr>
        <p:txBody>
          <a:bodyPr>
            <a:normAutofit lnSpcReduction="10000"/>
          </a:bodyPr>
          <a:lstStyle/>
          <a:p>
            <a:r>
              <a:rPr lang="en-US" sz="3500" dirty="0">
                <a:solidFill>
                  <a:schemeClr val="accent4"/>
                </a:solidFill>
                <a:latin typeface="Calibri" panose="020F0502020204030204" pitchFamily="34" charset="0"/>
                <a:ea typeface="+mj-ea"/>
              </a:rPr>
              <a:t>Mash Zahid</a:t>
            </a:r>
          </a:p>
          <a:p>
            <a:r>
              <a:rPr lang="en-US" sz="2600" dirty="0">
                <a:solidFill>
                  <a:schemeClr val="accent6"/>
                </a:solidFill>
                <a:latin typeface="Calibri" panose="020F0502020204030204" pitchFamily="34" charset="0"/>
              </a:rPr>
              <a:t>Corporate Strategy VP &amp; </a:t>
            </a:r>
            <a:r>
              <a:rPr lang="en-US" sz="2600" dirty="0">
                <a:solidFill>
                  <a:schemeClr val="accent6"/>
                </a:solidFill>
                <a:latin typeface="Calibri" panose="020F0502020204030204" pitchFamily="34" charset="0"/>
                <a:ea typeface="+mj-ea"/>
              </a:rPr>
              <a:t>Principal Data Scientist</a:t>
            </a:r>
          </a:p>
        </p:txBody>
      </p:sp>
      <p:graphicFrame>
        <p:nvGraphicFramePr>
          <p:cNvPr id="3" name="Table 2"/>
          <p:cNvGraphicFramePr>
            <a:graphicFrameLocks noGrp="1"/>
          </p:cNvGraphicFramePr>
          <p:nvPr>
            <p:extLst>
              <p:ext uri="{D42A27DB-BD31-4B8C-83A1-F6EECF244321}">
                <p14:modId xmlns:p14="http://schemas.microsoft.com/office/powerpoint/2010/main" val="339952617"/>
              </p:ext>
            </p:extLst>
          </p:nvPr>
        </p:nvGraphicFramePr>
        <p:xfrm>
          <a:off x="0" y="1102070"/>
          <a:ext cx="12192000" cy="5651246"/>
        </p:xfrm>
        <a:graphic>
          <a:graphicData uri="http://schemas.openxmlformats.org/drawingml/2006/table">
            <a:tbl>
              <a:tblPr firstRow="1" bandRow="1">
                <a:tableStyleId>{5940675A-B579-460E-94D1-54222C63F5DA}</a:tableStyleId>
              </a:tblPr>
              <a:tblGrid>
                <a:gridCol w="2457157">
                  <a:extLst>
                    <a:ext uri="{9D8B030D-6E8A-4147-A177-3AD203B41FA5}">
                      <a16:colId xmlns:a16="http://schemas.microsoft.com/office/drawing/2014/main" val="20000"/>
                    </a:ext>
                  </a:extLst>
                </a:gridCol>
                <a:gridCol w="9734843">
                  <a:extLst>
                    <a:ext uri="{9D8B030D-6E8A-4147-A177-3AD203B41FA5}">
                      <a16:colId xmlns:a16="http://schemas.microsoft.com/office/drawing/2014/main" val="20001"/>
                    </a:ext>
                  </a:extLst>
                </a:gridCol>
              </a:tblGrid>
              <a:tr h="2064071">
                <a:tc>
                  <a:txBody>
                    <a:bodyPr/>
                    <a:lstStyle/>
                    <a:p>
                      <a:pPr algn="r">
                        <a:lnSpc>
                          <a:spcPct val="100000"/>
                        </a:lnSpc>
                        <a:spcBef>
                          <a:spcPts val="300"/>
                        </a:spcBef>
                        <a:spcAft>
                          <a:spcPts val="300"/>
                        </a:spcAft>
                      </a:pPr>
                      <a:r>
                        <a:rPr lang="en-US" sz="1300" b="0" dirty="0">
                          <a:solidFill>
                            <a:schemeClr val="accent4"/>
                          </a:solidFill>
                          <a:latin typeface="+mj-lt"/>
                          <a:ea typeface="Georgia" charset="0"/>
                          <a:cs typeface="Georgia" charset="0"/>
                        </a:rPr>
                        <a:t>Highlights</a:t>
                      </a:r>
                    </a:p>
                  </a:txBody>
                  <a:tcPr marL="182880" marR="182880" marB="91440" anchor="b">
                    <a:lnL w="12700" cmpd="sng">
                      <a:noFill/>
                    </a:lnL>
                    <a:lnR w="9525" cap="flat" cmpd="sng" algn="ctr">
                      <a:solidFill>
                        <a:schemeClr val="tx2">
                          <a:lumMod val="60000"/>
                          <a:lumOff val="4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50000"/>
                        </a:lnSpc>
                        <a:spcBef>
                          <a:spcPts val="300"/>
                        </a:spcBef>
                        <a:spcAft>
                          <a:spcPts val="300"/>
                        </a:spcAft>
                        <a:buClrTx/>
                        <a:buSzPts val="800"/>
                        <a:buFont typeface="Symbol"/>
                        <a:buNone/>
                        <a:tabLst>
                          <a:tab pos="457200" algn="l"/>
                          <a:tab pos="571500" algn="l"/>
                          <a:tab pos="5943600" algn="r"/>
                        </a:tabLst>
                        <a:defRPr/>
                      </a:pPr>
                      <a:r>
                        <a:rPr lang="en-US" sz="1300" kern="1200" baseline="0" dirty="0">
                          <a:solidFill>
                            <a:schemeClr val="tx2"/>
                          </a:solidFill>
                          <a:effectLst/>
                          <a:latin typeface="+mj-lt"/>
                          <a:ea typeface="Georgia" charset="0"/>
                          <a:cs typeface="Georgia" charset="0"/>
                        </a:rPr>
                        <a:t>Mash served as senior strategy manager at The Home Depot, where his data-driven approach for improving retail operations and People strategy was detailed in </a:t>
                      </a:r>
                      <a:r>
                        <a:rPr lang="en-US" sz="1300" i="1" kern="1200" baseline="0" dirty="0">
                          <a:solidFill>
                            <a:schemeClr val="tx2"/>
                          </a:solidFill>
                          <a:effectLst/>
                          <a:latin typeface="+mj-lt"/>
                          <a:ea typeface="Georgia" charset="0"/>
                          <a:cs typeface="Georgia" charset="0"/>
                        </a:rPr>
                        <a:t>Harvard Business Review</a:t>
                      </a:r>
                      <a:r>
                        <a:rPr lang="en-US" sz="1300" kern="1200" baseline="0" dirty="0">
                          <a:solidFill>
                            <a:schemeClr val="tx2"/>
                          </a:solidFill>
                          <a:effectLst/>
                          <a:latin typeface="+mj-lt"/>
                          <a:ea typeface="Georgia" charset="0"/>
                          <a:cs typeface="Georgia" charset="0"/>
                        </a:rPr>
                        <a:t>'s April 2006 cover story. He also served on the M&amp;A teams for HD Supply and an international conglomerate. In recent years, he served as the Associate Partner &amp; head of the ML Practice supporting Microsoft and its major Azure clients. On his own hands-on engagements, he developed automated Inventory Optimization of engine assembly at Subaru Automotive with advanced ML, maintenance recommendations for connected surgical equipment at Stryker, IoT predictive maintenance for all paint mixers at home improvement retail stores, and proprietary trading and valuation algorithms for hedge fund Looking Glass Investments. His core Data Science and Machine Learning experience includes projects at biotech Amgen Digital Health for patient medication adherence &amp; Cardiovascular Clinical Decision Support.</a:t>
                      </a:r>
                    </a:p>
                    <a:p>
                      <a:pPr marL="0" marR="0" lvl="0" indent="0" algn="l" defTabSz="914400" rtl="0" eaLnBrk="1" fontAlgn="auto" latinLnBrk="0" hangingPunct="1">
                        <a:lnSpc>
                          <a:spcPct val="150000"/>
                        </a:lnSpc>
                        <a:spcBef>
                          <a:spcPts val="300"/>
                        </a:spcBef>
                        <a:spcAft>
                          <a:spcPts val="300"/>
                        </a:spcAft>
                        <a:buClrTx/>
                        <a:buSzPts val="800"/>
                        <a:buFont typeface="Symbol"/>
                        <a:buNone/>
                        <a:tabLst>
                          <a:tab pos="457200" algn="l"/>
                          <a:tab pos="571500" algn="l"/>
                          <a:tab pos="5943600" algn="r"/>
                        </a:tabLst>
                        <a:defRPr/>
                      </a:pPr>
                      <a:endParaRPr lang="en-US" sz="1300" kern="1200" baseline="0" dirty="0">
                        <a:solidFill>
                          <a:schemeClr val="tx2"/>
                        </a:solidFill>
                        <a:effectLst/>
                        <a:latin typeface="+mj-lt"/>
                        <a:ea typeface="Georgia" charset="0"/>
                        <a:cs typeface="Georgia" charset="0"/>
                      </a:endParaRPr>
                    </a:p>
                  </a:txBody>
                  <a:tcPr marL="182880" marR="182880" marB="91440" anchor="ctr">
                    <a:lnL w="9525" cap="flat" cmpd="sng" algn="ctr">
                      <a:solidFill>
                        <a:schemeClr val="tx2">
                          <a:lumMod val="60000"/>
                          <a:lumOff val="4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484674">
                <a:tc>
                  <a:txBody>
                    <a:bodyPr/>
                    <a:lstStyle/>
                    <a:p>
                      <a:pPr algn="r">
                        <a:lnSpc>
                          <a:spcPct val="100000"/>
                        </a:lnSpc>
                        <a:spcBef>
                          <a:spcPts val="300"/>
                        </a:spcBef>
                        <a:spcAft>
                          <a:spcPts val="300"/>
                        </a:spcAft>
                      </a:pPr>
                      <a:r>
                        <a:rPr lang="en-US" sz="1300" b="0" dirty="0">
                          <a:solidFill>
                            <a:schemeClr val="accent4"/>
                          </a:solidFill>
                          <a:latin typeface="+mj-lt"/>
                          <a:ea typeface="Georgia" charset="0"/>
                          <a:cs typeface="Georgia" charset="0"/>
                        </a:rPr>
                        <a:t>Expertise</a:t>
                      </a:r>
                    </a:p>
                  </a:txBody>
                  <a:tcPr marL="182880" marR="182880" marB="91440" anchor="ctr">
                    <a:lnL w="12700" cmpd="sng">
                      <a:noFill/>
                    </a:lnL>
                    <a:lnR w="9525" cap="flat" cmpd="sng" algn="ctr">
                      <a:solidFill>
                        <a:schemeClr val="tx2">
                          <a:lumMod val="60000"/>
                          <a:lumOff val="4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225425" marR="0" lvl="0" indent="-225425" algn="l" defTabSz="457200" rtl="0" eaLnBrk="1" fontAlgn="auto" latinLnBrk="0" hangingPunct="1">
                        <a:lnSpc>
                          <a:spcPct val="100000"/>
                        </a:lnSpc>
                        <a:spcBef>
                          <a:spcPts val="200"/>
                        </a:spcBef>
                        <a:spcAft>
                          <a:spcPts val="0"/>
                        </a:spcAft>
                        <a:buClr>
                          <a:schemeClr val="accent3"/>
                        </a:buClr>
                        <a:buSzPct val="100000"/>
                        <a:buFont typeface="Calibri" panose="020F0502020204030204" pitchFamily="34" charset="0"/>
                        <a:buChar char="»"/>
                        <a:tabLst/>
                        <a:defRPr/>
                      </a:pPr>
                      <a:r>
                        <a:rPr lang="en-US" sz="1300" kern="1200" baseline="0" dirty="0">
                          <a:solidFill>
                            <a:schemeClr val="tx2"/>
                          </a:solidFill>
                          <a:effectLst/>
                          <a:latin typeface="+mj-lt"/>
                          <a:ea typeface="Georgia" charset="0"/>
                          <a:cs typeface="Georgia" charset="0"/>
                        </a:rPr>
                        <a:t>Digital Health, Precision Medicine, Patients Disease Identification &amp; Medication Adherence</a:t>
                      </a:r>
                    </a:p>
                    <a:p>
                      <a:pPr marL="225425" marR="0" lvl="0" indent="-225425" algn="l" defTabSz="457200" rtl="0" eaLnBrk="1" fontAlgn="auto" latinLnBrk="0" hangingPunct="1">
                        <a:lnSpc>
                          <a:spcPct val="100000"/>
                        </a:lnSpc>
                        <a:spcBef>
                          <a:spcPts val="200"/>
                        </a:spcBef>
                        <a:spcAft>
                          <a:spcPts val="0"/>
                        </a:spcAft>
                        <a:buClr>
                          <a:schemeClr val="accent3"/>
                        </a:buClr>
                        <a:buSzPct val="100000"/>
                        <a:buFont typeface="Calibri" panose="020F0502020204030204" pitchFamily="34" charset="0"/>
                        <a:buChar char="»"/>
                        <a:tabLst/>
                        <a:defRPr/>
                      </a:pPr>
                      <a:r>
                        <a:rPr lang="en-US" sz="1300" kern="1200" baseline="0" dirty="0">
                          <a:solidFill>
                            <a:schemeClr val="tx2"/>
                          </a:solidFill>
                          <a:effectLst/>
                          <a:latin typeface="+mj-lt"/>
                          <a:ea typeface="Georgia" charset="0"/>
                          <a:cs typeface="Georgia" charset="0"/>
                        </a:rPr>
                        <a:t>Hedge Fund Trading &amp; Econometrics Machine Learning Models</a:t>
                      </a:r>
                    </a:p>
                    <a:p>
                      <a:pPr marL="225425" marR="0" lvl="0" indent="-225425" algn="l" defTabSz="457200" rtl="0" eaLnBrk="1" fontAlgn="auto" latinLnBrk="0" hangingPunct="1">
                        <a:lnSpc>
                          <a:spcPct val="100000"/>
                        </a:lnSpc>
                        <a:spcBef>
                          <a:spcPts val="200"/>
                        </a:spcBef>
                        <a:spcAft>
                          <a:spcPts val="0"/>
                        </a:spcAft>
                        <a:buClr>
                          <a:schemeClr val="accent3"/>
                        </a:buClr>
                        <a:buSzPct val="100000"/>
                        <a:buFont typeface="Calibri" panose="020F0502020204030204" pitchFamily="34" charset="0"/>
                        <a:buChar char="»"/>
                        <a:tabLst/>
                        <a:defRPr/>
                      </a:pPr>
                      <a:r>
                        <a:rPr lang="en-US" sz="1300" kern="1200" baseline="0" dirty="0">
                          <a:solidFill>
                            <a:schemeClr val="tx2"/>
                          </a:solidFill>
                          <a:effectLst/>
                          <a:latin typeface="+mj-lt"/>
                          <a:ea typeface="Georgia" charset="0"/>
                          <a:cs typeface="Georgia" charset="0"/>
                        </a:rPr>
                        <a:t>Corporate Strategy &amp; Enterprise Planning at Fortune 15 Companies</a:t>
                      </a:r>
                    </a:p>
                    <a:p>
                      <a:pPr marL="225425" marR="0" lvl="0" indent="-225425" algn="l" defTabSz="457200" rtl="0" eaLnBrk="1" fontAlgn="auto" latinLnBrk="0" hangingPunct="1">
                        <a:lnSpc>
                          <a:spcPct val="100000"/>
                        </a:lnSpc>
                        <a:spcBef>
                          <a:spcPts val="200"/>
                        </a:spcBef>
                        <a:spcAft>
                          <a:spcPts val="0"/>
                        </a:spcAft>
                        <a:buClr>
                          <a:schemeClr val="accent3"/>
                        </a:buClr>
                        <a:buSzPct val="100000"/>
                        <a:buFont typeface="Calibri" panose="020F0502020204030204" pitchFamily="34" charset="0"/>
                        <a:buChar char="»"/>
                        <a:tabLst/>
                        <a:defRPr/>
                      </a:pPr>
                      <a:r>
                        <a:rPr lang="en-US" sz="1300" kern="1200" baseline="0" dirty="0">
                          <a:solidFill>
                            <a:schemeClr val="tx2"/>
                          </a:solidFill>
                          <a:effectLst/>
                          <a:latin typeface="+mj-lt"/>
                          <a:ea typeface="Georgia" charset="0"/>
                          <a:cs typeface="Georgia" charset="0"/>
                        </a:rPr>
                        <a:t>AI solutions designed &amp; operationalized at leading carmaker &amp; biotech companies, among others</a:t>
                      </a:r>
                    </a:p>
                    <a:p>
                      <a:pPr marL="225425" marR="0" lvl="0" indent="-225425" algn="l" defTabSz="457200" rtl="0" eaLnBrk="1" fontAlgn="auto" latinLnBrk="0" hangingPunct="1">
                        <a:lnSpc>
                          <a:spcPct val="100000"/>
                        </a:lnSpc>
                        <a:spcBef>
                          <a:spcPts val="200"/>
                        </a:spcBef>
                        <a:spcAft>
                          <a:spcPts val="0"/>
                        </a:spcAft>
                        <a:buClr>
                          <a:schemeClr val="accent3"/>
                        </a:buClr>
                        <a:buSzPct val="100000"/>
                        <a:buFont typeface="Calibri" panose="020F0502020204030204" pitchFamily="34" charset="0"/>
                        <a:buChar char="»"/>
                        <a:tabLst/>
                        <a:defRPr/>
                      </a:pPr>
                      <a:r>
                        <a:rPr lang="en-US" sz="1300" kern="1200" baseline="0" dirty="0">
                          <a:solidFill>
                            <a:schemeClr val="tx2"/>
                          </a:solidFill>
                          <a:effectLst/>
                          <a:latin typeface="+mj-lt"/>
                          <a:ea typeface="Georgia" charset="0"/>
                          <a:cs typeface="Georgia" charset="0"/>
                        </a:rPr>
                        <a:t>Led the Machine Learning Practice for a leading Microsoft Consulting Services Gold Partner focused on Azure Cloud Platform</a:t>
                      </a:r>
                    </a:p>
                    <a:p>
                      <a:pPr marL="225425" marR="0" lvl="0" indent="-225425" algn="l" defTabSz="457200" rtl="0" eaLnBrk="1" fontAlgn="auto" latinLnBrk="0" hangingPunct="1">
                        <a:lnSpc>
                          <a:spcPct val="100000"/>
                        </a:lnSpc>
                        <a:spcBef>
                          <a:spcPts val="200"/>
                        </a:spcBef>
                        <a:spcAft>
                          <a:spcPts val="0"/>
                        </a:spcAft>
                        <a:buClr>
                          <a:schemeClr val="accent3"/>
                        </a:buClr>
                        <a:buSzPct val="100000"/>
                        <a:buFont typeface="Calibri" panose="020F0502020204030204" pitchFamily="34" charset="0"/>
                        <a:buChar char="»"/>
                        <a:tabLst/>
                        <a:defRPr/>
                      </a:pPr>
                      <a:r>
                        <a:rPr lang="en-US" sz="1300" kern="1200" baseline="0" dirty="0">
                          <a:solidFill>
                            <a:schemeClr val="tx2"/>
                          </a:solidFill>
                          <a:effectLst/>
                          <a:latin typeface="+mj-lt"/>
                          <a:ea typeface="Georgia" charset="0"/>
                          <a:cs typeface="Georgia" charset="0"/>
                        </a:rPr>
                        <a:t>Domain expertise in Biotech, Financial Services, Industrial and Retail </a:t>
                      </a:r>
                    </a:p>
                    <a:p>
                      <a:pPr marL="225425" marR="0" lvl="0" indent="-225425" algn="l" defTabSz="457200" rtl="0" eaLnBrk="1" fontAlgn="auto" latinLnBrk="0" hangingPunct="1">
                        <a:lnSpc>
                          <a:spcPct val="100000"/>
                        </a:lnSpc>
                        <a:spcBef>
                          <a:spcPts val="200"/>
                        </a:spcBef>
                        <a:spcAft>
                          <a:spcPts val="0"/>
                        </a:spcAft>
                        <a:buClr>
                          <a:schemeClr val="accent3"/>
                        </a:buClr>
                        <a:buSzPct val="100000"/>
                        <a:buFont typeface="Calibri" panose="020F0502020204030204" pitchFamily="34" charset="0"/>
                        <a:buChar char="»"/>
                        <a:tabLst/>
                        <a:defRPr/>
                      </a:pPr>
                      <a:endParaRPr lang="en-US" sz="1300" kern="1200" baseline="0" dirty="0">
                        <a:solidFill>
                          <a:schemeClr val="tx2"/>
                        </a:solidFill>
                        <a:effectLst/>
                        <a:latin typeface="+mj-lt"/>
                        <a:ea typeface="Georgia" charset="0"/>
                        <a:cs typeface="Georgia" charset="0"/>
                      </a:endParaRPr>
                    </a:p>
                  </a:txBody>
                  <a:tcPr marL="182880" marR="182880" marB="91440" anchor="b">
                    <a:lnL w="9525" cap="flat" cmpd="sng" algn="ctr">
                      <a:solidFill>
                        <a:schemeClr val="tx2">
                          <a:lumMod val="60000"/>
                          <a:lumOff val="4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58469">
                <a:tc>
                  <a:txBody>
                    <a:bodyPr/>
                    <a:lstStyle/>
                    <a:p>
                      <a:pPr algn="r">
                        <a:lnSpc>
                          <a:spcPct val="100000"/>
                        </a:lnSpc>
                        <a:spcBef>
                          <a:spcPts val="300"/>
                        </a:spcBef>
                        <a:spcAft>
                          <a:spcPts val="300"/>
                        </a:spcAft>
                      </a:pPr>
                      <a:r>
                        <a:rPr lang="en-US" sz="1300" b="0" dirty="0">
                          <a:solidFill>
                            <a:schemeClr val="accent4"/>
                          </a:solidFill>
                          <a:latin typeface="+mj-lt"/>
                          <a:ea typeface="Georgia" charset="0"/>
                          <a:cs typeface="Georgia" charset="0"/>
                        </a:rPr>
                        <a:t>Education</a:t>
                      </a:r>
                    </a:p>
                  </a:txBody>
                  <a:tcPr marL="182880" marR="182880" marB="91440" anchor="b">
                    <a:lnL w="12700" cmpd="sng">
                      <a:noFill/>
                    </a:lnL>
                    <a:lnR w="9525" cap="flat" cmpd="sng" algn="ctr">
                      <a:solidFill>
                        <a:schemeClr val="tx2">
                          <a:lumMod val="60000"/>
                          <a:lumOff val="4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225425" marR="0" indent="-225425" algn="l" defTabSz="457200" rtl="0" eaLnBrk="1" fontAlgn="auto" latinLnBrk="0" hangingPunct="1">
                        <a:lnSpc>
                          <a:spcPct val="100000"/>
                        </a:lnSpc>
                        <a:spcBef>
                          <a:spcPts val="200"/>
                        </a:spcBef>
                        <a:spcAft>
                          <a:spcPts val="0"/>
                        </a:spcAft>
                        <a:buClr>
                          <a:schemeClr val="accent3"/>
                        </a:buClr>
                        <a:buSzPct val="100000"/>
                        <a:buFont typeface="Calibri" panose="020F0502020204030204" pitchFamily="34" charset="0"/>
                        <a:buChar char="»"/>
                        <a:tabLst/>
                        <a:defRPr/>
                      </a:pPr>
                      <a:r>
                        <a:rPr lang="en-US" sz="1300" b="0" kern="1200" baseline="0" dirty="0">
                          <a:solidFill>
                            <a:schemeClr val="tx2"/>
                          </a:solidFill>
                          <a:latin typeface="+mn-lt"/>
                          <a:ea typeface="Georgia" charset="0"/>
                          <a:cs typeface="Georgia" charset="0"/>
                        </a:rPr>
                        <a:t>The University of Chicago Booth School of Business </a:t>
                      </a:r>
                      <a:r>
                        <a:rPr lang="en-US" sz="1300" b="1" kern="1200" baseline="0" dirty="0">
                          <a:solidFill>
                            <a:schemeClr val="tx2"/>
                          </a:solidFill>
                          <a:latin typeface="+mn-lt"/>
                          <a:ea typeface="Georgia" charset="0"/>
                          <a:cs typeface="Georgia" charset="0"/>
                        </a:rPr>
                        <a:t>- </a:t>
                      </a:r>
                      <a:r>
                        <a:rPr lang="en-US" sz="1300" b="0" kern="1200" baseline="0" dirty="0">
                          <a:solidFill>
                            <a:schemeClr val="tx2"/>
                          </a:solidFill>
                          <a:latin typeface="+mj-lt"/>
                          <a:ea typeface="Georgia" charset="0"/>
                          <a:cs typeface="Georgia" charset="0"/>
                        </a:rPr>
                        <a:t>MBA, Analytic Finance &amp; Accounting with Economics PhD work</a:t>
                      </a:r>
                    </a:p>
                    <a:p>
                      <a:pPr marL="225425" marR="0" indent="-225425" algn="l" defTabSz="457200" rtl="0" eaLnBrk="1" fontAlgn="auto" latinLnBrk="0" hangingPunct="1">
                        <a:lnSpc>
                          <a:spcPct val="100000"/>
                        </a:lnSpc>
                        <a:spcBef>
                          <a:spcPts val="200"/>
                        </a:spcBef>
                        <a:spcAft>
                          <a:spcPts val="0"/>
                        </a:spcAft>
                        <a:buClr>
                          <a:schemeClr val="accent3"/>
                        </a:buClr>
                        <a:buSzPct val="100000"/>
                        <a:buFont typeface="Calibri" panose="020F0502020204030204" pitchFamily="34" charset="0"/>
                        <a:buChar char="»"/>
                        <a:tabLst/>
                        <a:defRPr/>
                      </a:pPr>
                      <a:r>
                        <a:rPr lang="en-US" sz="1300" b="0" kern="1200" baseline="0" dirty="0">
                          <a:solidFill>
                            <a:schemeClr val="tx2"/>
                          </a:solidFill>
                          <a:latin typeface="+mn-lt"/>
                          <a:ea typeface="Georgia" charset="0"/>
                          <a:cs typeface="Georgia" charset="0"/>
                        </a:rPr>
                        <a:t>College of Wooster </a:t>
                      </a:r>
                      <a:r>
                        <a:rPr lang="en-US" sz="1300" b="1" kern="1200" baseline="0" dirty="0">
                          <a:solidFill>
                            <a:schemeClr val="tx2"/>
                          </a:solidFill>
                          <a:latin typeface="+mn-lt"/>
                          <a:ea typeface="Georgia" charset="0"/>
                          <a:cs typeface="Georgia" charset="0"/>
                        </a:rPr>
                        <a:t>- </a:t>
                      </a:r>
                      <a:r>
                        <a:rPr lang="en-US" sz="1300" b="0" kern="1200" baseline="0" dirty="0">
                          <a:solidFill>
                            <a:schemeClr val="tx2"/>
                          </a:solidFill>
                          <a:latin typeface="+mj-lt"/>
                          <a:ea typeface="Georgia" charset="0"/>
                          <a:cs typeface="Georgia" charset="0"/>
                        </a:rPr>
                        <a:t>BA, Mathematics and Political Science</a:t>
                      </a:r>
                    </a:p>
                  </a:txBody>
                  <a:tcPr marL="182880" marR="182880" marB="91440" anchor="b">
                    <a:lnL w="9525" cap="flat" cmpd="sng" algn="ctr">
                      <a:solidFill>
                        <a:schemeClr val="tx2">
                          <a:lumMod val="60000"/>
                          <a:lumOff val="4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58469">
                <a:tc>
                  <a:txBody>
                    <a:bodyPr/>
                    <a:lstStyle/>
                    <a:p>
                      <a:pPr algn="r">
                        <a:lnSpc>
                          <a:spcPct val="100000"/>
                        </a:lnSpc>
                        <a:spcBef>
                          <a:spcPts val="300"/>
                        </a:spcBef>
                        <a:spcAft>
                          <a:spcPts val="300"/>
                        </a:spcAft>
                      </a:pPr>
                      <a:r>
                        <a:rPr lang="en-US" sz="1300" b="0" dirty="0">
                          <a:solidFill>
                            <a:schemeClr val="accent4"/>
                          </a:solidFill>
                          <a:latin typeface="+mj-lt"/>
                          <a:ea typeface="Georgia" charset="0"/>
                          <a:cs typeface="Georgia" charset="0"/>
                        </a:rPr>
                        <a:t>Blogs</a:t>
                      </a:r>
                    </a:p>
                  </a:txBody>
                  <a:tcPr marL="182880" marR="182880" marB="91440" anchor="b">
                    <a:lnL w="12700" cmpd="sng">
                      <a:noFill/>
                    </a:lnL>
                    <a:lnR w="9525" cap="flat" cmpd="sng" algn="ctr">
                      <a:solidFill>
                        <a:schemeClr val="tx2">
                          <a:lumMod val="60000"/>
                          <a:lumOff val="4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225425" marR="0" indent="-225425" algn="l" defTabSz="457200" rtl="0" eaLnBrk="1" fontAlgn="auto" latinLnBrk="0" hangingPunct="1">
                        <a:lnSpc>
                          <a:spcPct val="100000"/>
                        </a:lnSpc>
                        <a:spcBef>
                          <a:spcPts val="200"/>
                        </a:spcBef>
                        <a:spcAft>
                          <a:spcPts val="0"/>
                        </a:spcAft>
                        <a:buClr>
                          <a:schemeClr val="accent3"/>
                        </a:buClr>
                        <a:buSzPct val="100000"/>
                        <a:buFont typeface="Calibri" panose="020F0502020204030204" pitchFamily="34" charset="0"/>
                        <a:buChar char="»"/>
                        <a:tabLst/>
                        <a:defRPr/>
                      </a:pPr>
                      <a:endParaRPr lang="en-US" sz="1300" b="0" kern="1200" baseline="0" dirty="0">
                        <a:solidFill>
                          <a:schemeClr val="tx2"/>
                        </a:solidFill>
                        <a:latin typeface="+mj-lt"/>
                        <a:ea typeface="Georgia" charset="0"/>
                        <a:cs typeface="Georgia" charset="0"/>
                      </a:endParaRPr>
                    </a:p>
                    <a:p>
                      <a:pPr marL="225425" marR="0" indent="-225425" algn="l" defTabSz="457200" rtl="0" eaLnBrk="1" fontAlgn="auto" latinLnBrk="0" hangingPunct="1">
                        <a:lnSpc>
                          <a:spcPct val="100000"/>
                        </a:lnSpc>
                        <a:spcBef>
                          <a:spcPts val="200"/>
                        </a:spcBef>
                        <a:spcAft>
                          <a:spcPts val="0"/>
                        </a:spcAft>
                        <a:buClr>
                          <a:schemeClr val="accent3"/>
                        </a:buClr>
                        <a:buSzPct val="100000"/>
                        <a:buFont typeface="Calibri" panose="020F0502020204030204" pitchFamily="34" charset="0"/>
                        <a:buChar char="»"/>
                        <a:tabLst/>
                        <a:defRPr/>
                      </a:pPr>
                      <a:r>
                        <a:rPr lang="en-US" sz="1300" b="0" kern="1200" baseline="0" dirty="0">
                          <a:solidFill>
                            <a:schemeClr val="tx2"/>
                          </a:solidFill>
                          <a:latin typeface="+mj-lt"/>
                          <a:ea typeface="Georgia" charset="0"/>
                          <a:cs typeface="Georgia" charset="0"/>
                        </a:rPr>
                        <a:t>How to Build a Scalable Data Science Strategy </a:t>
                      </a:r>
                      <a:r>
                        <a:rPr lang="en-US" sz="1300" b="0" kern="1200" baseline="0" dirty="0">
                          <a:solidFill>
                            <a:schemeClr val="tx2"/>
                          </a:solidFill>
                          <a:latin typeface="+mj-lt"/>
                          <a:ea typeface="Georgia" charset="0"/>
                          <a:cs typeface="Georgia" charset="0"/>
                          <a:hlinkClick r:id="rId2"/>
                        </a:rPr>
                        <a:t>https://businesstalentgroup.com/blog/how-to-build-a-scalable-data-science-strategy/</a:t>
                      </a:r>
                      <a:r>
                        <a:rPr lang="en-US" sz="1300" b="0" kern="1200" baseline="0" dirty="0">
                          <a:solidFill>
                            <a:schemeClr val="tx2"/>
                          </a:solidFill>
                          <a:latin typeface="+mj-lt"/>
                          <a:ea typeface="Georgia" charset="0"/>
                          <a:cs typeface="Georgia" charset="0"/>
                        </a:rPr>
                        <a:t> </a:t>
                      </a:r>
                    </a:p>
                  </a:txBody>
                  <a:tcPr marL="182880" marR="182880" marB="91440" anchor="b">
                    <a:lnL w="9525" cap="flat" cmpd="sng" algn="ctr">
                      <a:solidFill>
                        <a:schemeClr val="tx2">
                          <a:lumMod val="60000"/>
                          <a:lumOff val="4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51789571"/>
                  </a:ext>
                </a:extLst>
              </a:tr>
            </a:tbl>
          </a:graphicData>
        </a:graphic>
      </p:graphicFrame>
      <p:pic>
        <p:nvPicPr>
          <p:cNvPr id="4" name="Picture 3">
            <a:extLst>
              <a:ext uri="{FF2B5EF4-FFF2-40B4-BE49-F238E27FC236}">
                <a16:creationId xmlns:a16="http://schemas.microsoft.com/office/drawing/2014/main" id="{54328ACA-315F-E640-A392-660523D7450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6720" y="1102070"/>
            <a:ext cx="1820174" cy="1820174"/>
          </a:xfrm>
          <a:prstGeom prst="rect">
            <a:avLst/>
          </a:prstGeom>
        </p:spPr>
      </p:pic>
    </p:spTree>
    <p:extLst>
      <p:ext uri="{BB962C8B-B14F-4D97-AF65-F5344CB8AC3E}">
        <p14:creationId xmlns:p14="http://schemas.microsoft.com/office/powerpoint/2010/main" val="172417779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C30E9-F745-6343-AE67-A44BAA3DE5D9}"/>
              </a:ext>
            </a:extLst>
          </p:cNvPr>
          <p:cNvSpPr>
            <a:spLocks noGrp="1"/>
          </p:cNvSpPr>
          <p:nvPr>
            <p:ph type="title"/>
          </p:nvPr>
        </p:nvSpPr>
        <p:spPr/>
        <p:txBody>
          <a:bodyPr/>
          <a:lstStyle/>
          <a:p>
            <a:r>
              <a:rPr lang="en-US" dirty="0"/>
              <a:t>TUTORIAL on Applying rigorous machine learning methods in business strategy </a:t>
            </a:r>
          </a:p>
        </p:txBody>
      </p:sp>
      <p:sp>
        <p:nvSpPr>
          <p:cNvPr id="3" name="Content Placeholder 2">
            <a:extLst>
              <a:ext uri="{FF2B5EF4-FFF2-40B4-BE49-F238E27FC236}">
                <a16:creationId xmlns:a16="http://schemas.microsoft.com/office/drawing/2014/main" id="{A3484AEF-D0B7-F144-B0CC-E8BCCC14965F}"/>
              </a:ext>
            </a:extLst>
          </p:cNvPr>
          <p:cNvSpPr>
            <a:spLocks noGrp="1"/>
          </p:cNvSpPr>
          <p:nvPr>
            <p:ph idx="1"/>
          </p:nvPr>
        </p:nvSpPr>
        <p:spPr>
          <a:xfrm>
            <a:off x="4804912" y="1518249"/>
            <a:ext cx="6774315" cy="4804760"/>
          </a:xfrm>
        </p:spPr>
        <p:txBody>
          <a:bodyPr/>
          <a:lstStyle/>
          <a:p>
            <a:r>
              <a:rPr lang="en-US" sz="1400" i="0" dirty="0">
                <a:solidFill>
                  <a:schemeClr val="tx1"/>
                </a:solidFill>
              </a:rPr>
              <a:t>As Data Science matures across all companies, there is still a growing opportunity to incorporate advanced machine learning methods inside and by the business functions themselves. Despite massive investments hiring the best data scientists and even more on consulting services, many large companies are not getting the value returns that they expected. </a:t>
            </a:r>
          </a:p>
          <a:p>
            <a:r>
              <a:rPr lang="en-US" sz="1400" i="0" dirty="0">
                <a:solidFill>
                  <a:schemeClr val="tx1"/>
                </a:solidFill>
              </a:rPr>
              <a:t>For data-driven projects to create value, the business must ask smart questions, wrangle the relevant data, and uncover fresh insights – this is what classically trained data scientists do well. Understanding what the insights mean for the business and communicating those insights effectively comes from experience, therefore, it is crucial for existing team members across all functions within the organization to explore machine learning methods bravely. </a:t>
            </a:r>
          </a:p>
          <a:p>
            <a:r>
              <a:rPr lang="en-US" sz="1400" b="1" dirty="0">
                <a:solidFill>
                  <a:schemeClr val="tx1"/>
                </a:solidFill>
              </a:rPr>
              <a:t>As data-driven culture becomes the default in successful organizations, both executive and business staff will learn to conduct ML experiments by leveraging fundamental statistical knowledge with the usual ML and new </a:t>
            </a:r>
            <a:r>
              <a:rPr lang="en-US" sz="1400" b="1" dirty="0" err="1">
                <a:solidFill>
                  <a:schemeClr val="tx1"/>
                </a:solidFill>
              </a:rPr>
              <a:t>AutoML</a:t>
            </a:r>
            <a:r>
              <a:rPr lang="en-US" sz="1400" b="1" dirty="0">
                <a:solidFill>
                  <a:schemeClr val="tx1"/>
                </a:solidFill>
              </a:rPr>
              <a:t> tools</a:t>
            </a:r>
            <a:r>
              <a:rPr lang="en-US" sz="1400" b="1" i="0" dirty="0">
                <a:solidFill>
                  <a:schemeClr val="tx1"/>
                </a:solidFill>
              </a:rPr>
              <a:t>. </a:t>
            </a:r>
          </a:p>
          <a:p>
            <a:endParaRPr lang="en-US" sz="1400" i="0" dirty="0">
              <a:solidFill>
                <a:schemeClr val="tx1"/>
              </a:solidFill>
            </a:endParaRPr>
          </a:p>
          <a:p>
            <a:endParaRPr lang="en-US" sz="1400" i="0" dirty="0">
              <a:solidFill>
                <a:schemeClr val="tx1"/>
              </a:solidFill>
            </a:endParaRPr>
          </a:p>
        </p:txBody>
      </p:sp>
      <p:sp>
        <p:nvSpPr>
          <p:cNvPr id="4" name="Content Placeholder 3">
            <a:extLst>
              <a:ext uri="{FF2B5EF4-FFF2-40B4-BE49-F238E27FC236}">
                <a16:creationId xmlns:a16="http://schemas.microsoft.com/office/drawing/2014/main" id="{B571FD54-F6F9-5647-B6FC-B0FD4BD7E1E2}"/>
              </a:ext>
            </a:extLst>
          </p:cNvPr>
          <p:cNvSpPr>
            <a:spLocks noGrp="1"/>
          </p:cNvSpPr>
          <p:nvPr>
            <p:ph idx="12"/>
          </p:nvPr>
        </p:nvSpPr>
        <p:spPr>
          <a:xfrm>
            <a:off x="610309" y="1518250"/>
            <a:ext cx="3426853" cy="4804760"/>
          </a:xfrm>
        </p:spPr>
        <p:txBody>
          <a:bodyPr/>
          <a:lstStyle/>
          <a:p>
            <a:r>
              <a:rPr lang="en-US" sz="1400" dirty="0"/>
              <a:t>This tutorial will provide a hands-on overview of a business strategy project that applies machine learning with a focus on the Python code and common packages, followed by business interpretation of model results and findings. </a:t>
            </a:r>
          </a:p>
          <a:p>
            <a:r>
              <a:rPr lang="en-US" sz="1400" dirty="0"/>
              <a:t>The presented Python code and process can serve as a useful starting template for typical Data Science projects.</a:t>
            </a:r>
          </a:p>
          <a:p>
            <a:r>
              <a:rPr lang="en-US" sz="1400" dirty="0"/>
              <a:t>Please message me on Twitter </a:t>
            </a:r>
            <a:r>
              <a:rPr lang="en-US" sz="1400" dirty="0">
                <a:solidFill>
                  <a:srgbClr val="00B050"/>
                </a:solidFill>
              </a:rPr>
              <a:t>@</a:t>
            </a:r>
            <a:r>
              <a:rPr lang="en-US" sz="1400" dirty="0" err="1">
                <a:solidFill>
                  <a:srgbClr val="00B050"/>
                </a:solidFill>
              </a:rPr>
              <a:t>MashZahid</a:t>
            </a:r>
            <a:r>
              <a:rPr lang="en-US" sz="1400" dirty="0"/>
              <a:t> if you would like to receive the </a:t>
            </a:r>
            <a:r>
              <a:rPr lang="en-US" sz="1400" dirty="0" err="1"/>
              <a:t>Jupyter</a:t>
            </a:r>
            <a:r>
              <a:rPr lang="en-US" sz="1400" dirty="0"/>
              <a:t> notebook code &amp; supporting materials afterwards to use freely as a template for your own projects. </a:t>
            </a:r>
          </a:p>
          <a:p>
            <a:endParaRPr lang="en-US" sz="1400" dirty="0"/>
          </a:p>
          <a:p>
            <a:endParaRPr lang="en-US" sz="1400" dirty="0"/>
          </a:p>
        </p:txBody>
      </p:sp>
      <p:sp>
        <p:nvSpPr>
          <p:cNvPr id="5" name="Text Placeholder 4">
            <a:extLst>
              <a:ext uri="{FF2B5EF4-FFF2-40B4-BE49-F238E27FC236}">
                <a16:creationId xmlns:a16="http://schemas.microsoft.com/office/drawing/2014/main" id="{99B9A7E8-0924-4A40-96A7-C5C718AC00ED}"/>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3112162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75C4F-DFA4-134C-96C6-17F9A9EAEEA0}"/>
              </a:ext>
            </a:extLst>
          </p:cNvPr>
          <p:cNvSpPr>
            <a:spLocks noGrp="1"/>
          </p:cNvSpPr>
          <p:nvPr>
            <p:ph type="title"/>
          </p:nvPr>
        </p:nvSpPr>
        <p:spPr/>
        <p:txBody>
          <a:bodyPr/>
          <a:lstStyle/>
          <a:p>
            <a:r>
              <a:rPr lang="en-US" sz="5400" dirty="0"/>
              <a:t>“It’s only a few lines of code, but it’s a few lines that only a data scientist can write.”</a:t>
            </a:r>
          </a:p>
        </p:txBody>
      </p:sp>
    </p:spTree>
    <p:extLst>
      <p:ext uri="{BB962C8B-B14F-4D97-AF65-F5344CB8AC3E}">
        <p14:creationId xmlns:p14="http://schemas.microsoft.com/office/powerpoint/2010/main" val="2410702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B0855-DBEF-5A49-84AF-BFC2040EFFDF}"/>
              </a:ext>
            </a:extLst>
          </p:cNvPr>
          <p:cNvSpPr>
            <a:spLocks noGrp="1"/>
          </p:cNvSpPr>
          <p:nvPr>
            <p:ph type="title"/>
          </p:nvPr>
        </p:nvSpPr>
        <p:spPr/>
        <p:txBody>
          <a:bodyPr/>
          <a:lstStyle/>
          <a:p>
            <a:r>
              <a:rPr lang="en-US" dirty="0"/>
              <a:t>BUSINESS STRATEGY CASE using human resources data</a:t>
            </a:r>
          </a:p>
        </p:txBody>
      </p:sp>
      <p:sp>
        <p:nvSpPr>
          <p:cNvPr id="3" name="Content Placeholder 2">
            <a:extLst>
              <a:ext uri="{FF2B5EF4-FFF2-40B4-BE49-F238E27FC236}">
                <a16:creationId xmlns:a16="http://schemas.microsoft.com/office/drawing/2014/main" id="{44B99A2A-84F1-0E4B-8A00-9BB545FE9DF3}"/>
              </a:ext>
            </a:extLst>
          </p:cNvPr>
          <p:cNvSpPr>
            <a:spLocks noGrp="1"/>
          </p:cNvSpPr>
          <p:nvPr>
            <p:ph idx="1"/>
          </p:nvPr>
        </p:nvSpPr>
        <p:spPr>
          <a:xfrm>
            <a:off x="610309" y="2064588"/>
            <a:ext cx="3520837" cy="4061688"/>
          </a:xfrm>
        </p:spPr>
        <p:txBody>
          <a:bodyPr/>
          <a:lstStyle/>
          <a:p>
            <a:r>
              <a:rPr lang="en-US" sz="1400" i="0" dirty="0">
                <a:solidFill>
                  <a:schemeClr val="tx2"/>
                </a:solidFill>
              </a:rPr>
              <a:t>This data science solution involves finding a classification model using historical People data to predict the probability of current employees leaving. </a:t>
            </a:r>
          </a:p>
          <a:p>
            <a:r>
              <a:rPr lang="en-US" sz="1400" i="0" dirty="0">
                <a:solidFill>
                  <a:schemeClr val="tx2"/>
                </a:solidFill>
              </a:rPr>
              <a:t>The value of strategic decisions are enhanced by having better predictions. A good manager asks what is a better (and perhaps, more accurate) prediction worth to business operations.</a:t>
            </a:r>
          </a:p>
          <a:p>
            <a:r>
              <a:rPr lang="en-US" sz="1400" i="0" dirty="0">
                <a:solidFill>
                  <a:schemeClr val="tx2"/>
                </a:solidFill>
              </a:rPr>
              <a:t>And, with better predictions come more opportunities for growth. </a:t>
            </a:r>
          </a:p>
        </p:txBody>
      </p:sp>
      <p:sp>
        <p:nvSpPr>
          <p:cNvPr id="4" name="Text Placeholder 3">
            <a:extLst>
              <a:ext uri="{FF2B5EF4-FFF2-40B4-BE49-F238E27FC236}">
                <a16:creationId xmlns:a16="http://schemas.microsoft.com/office/drawing/2014/main" id="{3E6ABBF3-0D2A-2D47-B34B-2C60F81B078C}"/>
              </a:ext>
            </a:extLst>
          </p:cNvPr>
          <p:cNvSpPr>
            <a:spLocks noGrp="1"/>
          </p:cNvSpPr>
          <p:nvPr>
            <p:ph type="body" idx="10"/>
          </p:nvPr>
        </p:nvSpPr>
        <p:spPr/>
        <p:txBody>
          <a:bodyPr/>
          <a:lstStyle/>
          <a:p>
            <a:r>
              <a:rPr lang="en-US" dirty="0"/>
              <a:t>The strategic objective is identifying a predictive model for attrition (employee staff leaving the company, presumably voluntarily), which is a direct cost impact to the business and indirect cost to continuing operations. </a:t>
            </a:r>
          </a:p>
        </p:txBody>
      </p:sp>
      <p:sp>
        <p:nvSpPr>
          <p:cNvPr id="5" name="Content Placeholder 4">
            <a:extLst>
              <a:ext uri="{FF2B5EF4-FFF2-40B4-BE49-F238E27FC236}">
                <a16:creationId xmlns:a16="http://schemas.microsoft.com/office/drawing/2014/main" id="{E6D0EE59-D389-354A-B5D4-8BC701C43A75}"/>
              </a:ext>
            </a:extLst>
          </p:cNvPr>
          <p:cNvSpPr>
            <a:spLocks noGrp="1"/>
          </p:cNvSpPr>
          <p:nvPr>
            <p:ph idx="11"/>
          </p:nvPr>
        </p:nvSpPr>
        <p:spPr>
          <a:xfrm>
            <a:off x="5241688" y="1823519"/>
            <a:ext cx="6337540" cy="4182223"/>
          </a:xfrm>
        </p:spPr>
        <p:txBody>
          <a:bodyPr/>
          <a:lstStyle/>
          <a:p>
            <a:pPr marL="400050" indent="-400050">
              <a:buFont typeface="+mj-lt"/>
              <a:buAutoNum type="romanUcPeriod"/>
            </a:pPr>
            <a:endParaRPr lang="en-US" sz="1400" dirty="0">
              <a:solidFill>
                <a:schemeClr val="tx1"/>
              </a:solidFill>
            </a:endParaRPr>
          </a:p>
          <a:p>
            <a:pPr marL="400050" indent="-400050">
              <a:buFont typeface="+mj-lt"/>
              <a:buAutoNum type="romanUcPeriod"/>
            </a:pPr>
            <a:r>
              <a:rPr lang="en-US" sz="1400" dirty="0">
                <a:solidFill>
                  <a:schemeClr val="tx1"/>
                </a:solidFill>
              </a:rPr>
              <a:t>Exploratory analysis</a:t>
            </a:r>
          </a:p>
          <a:p>
            <a:pPr marL="400050" indent="-400050">
              <a:buFont typeface="+mj-lt"/>
              <a:buAutoNum type="romanUcPeriod"/>
            </a:pPr>
            <a:r>
              <a:rPr lang="en-US" sz="1400" dirty="0">
                <a:solidFill>
                  <a:schemeClr val="tx1"/>
                </a:solidFill>
              </a:rPr>
              <a:t>Feature engineering (manual – please remind me to kick off RapidMiner)</a:t>
            </a:r>
          </a:p>
          <a:p>
            <a:pPr marL="400050" indent="-400050">
              <a:buFont typeface="+mj-lt"/>
              <a:buAutoNum type="romanUcPeriod"/>
            </a:pPr>
            <a:r>
              <a:rPr lang="en-US" sz="1400" dirty="0">
                <a:solidFill>
                  <a:schemeClr val="tx1"/>
                </a:solidFill>
              </a:rPr>
              <a:t>Building classification models</a:t>
            </a:r>
          </a:p>
          <a:p>
            <a:pPr marL="400050" indent="-400050">
              <a:buFont typeface="+mj-lt"/>
              <a:buAutoNum type="romanUcPeriod"/>
            </a:pPr>
            <a:r>
              <a:rPr lang="en-US" sz="1400" dirty="0">
                <a:solidFill>
                  <a:schemeClr val="tx1"/>
                </a:solidFill>
              </a:rPr>
              <a:t>Training &amp; testing the classification models</a:t>
            </a:r>
          </a:p>
          <a:p>
            <a:pPr marL="400050" indent="-400050">
              <a:buFont typeface="+mj-lt"/>
              <a:buAutoNum type="romanUcPeriod"/>
            </a:pPr>
            <a:r>
              <a:rPr lang="en-US" sz="1400" dirty="0">
                <a:solidFill>
                  <a:schemeClr val="tx1"/>
                </a:solidFill>
              </a:rPr>
              <a:t>Improving the models with dimensionality reduction</a:t>
            </a:r>
          </a:p>
          <a:p>
            <a:pPr marL="400050" indent="-400050">
              <a:buFont typeface="+mj-lt"/>
              <a:buAutoNum type="romanUcPeriod"/>
            </a:pPr>
            <a:r>
              <a:rPr lang="en-US" sz="1400" dirty="0">
                <a:solidFill>
                  <a:schemeClr val="tx1"/>
                </a:solidFill>
              </a:rPr>
              <a:t>Operationalizing this (manual) model</a:t>
            </a:r>
          </a:p>
          <a:p>
            <a:pPr marL="400050" indent="-400050">
              <a:buFont typeface="+mj-lt"/>
              <a:buAutoNum type="romanUcPeriod"/>
            </a:pPr>
            <a:r>
              <a:rPr lang="en-US" sz="1400" dirty="0">
                <a:solidFill>
                  <a:srgbClr val="00B050"/>
                </a:solidFill>
              </a:rPr>
              <a:t>Compare performance with H2O </a:t>
            </a:r>
            <a:r>
              <a:rPr lang="en-US" sz="1400" dirty="0" err="1">
                <a:solidFill>
                  <a:srgbClr val="00B050"/>
                </a:solidFill>
              </a:rPr>
              <a:t>AutoML</a:t>
            </a:r>
            <a:r>
              <a:rPr lang="en-US" sz="1400" dirty="0">
                <a:solidFill>
                  <a:srgbClr val="00B050"/>
                </a:solidFill>
              </a:rPr>
              <a:t> run</a:t>
            </a:r>
          </a:p>
          <a:p>
            <a:pPr marL="400050" indent="-400050">
              <a:buFont typeface="+mj-lt"/>
              <a:buAutoNum type="romanUcPeriod"/>
            </a:pPr>
            <a:r>
              <a:rPr lang="en-US" sz="1400" dirty="0">
                <a:solidFill>
                  <a:srgbClr val="00B050"/>
                </a:solidFill>
              </a:rPr>
              <a:t>Compare performance with RapidMiner Auto Model</a:t>
            </a:r>
          </a:p>
          <a:p>
            <a:endParaRPr lang="en-US" sz="1400" dirty="0">
              <a:solidFill>
                <a:schemeClr val="tx1"/>
              </a:solidFill>
            </a:endParaRPr>
          </a:p>
        </p:txBody>
      </p:sp>
      <p:sp>
        <p:nvSpPr>
          <p:cNvPr id="6" name="Text Placeholder 5">
            <a:extLst>
              <a:ext uri="{FF2B5EF4-FFF2-40B4-BE49-F238E27FC236}">
                <a16:creationId xmlns:a16="http://schemas.microsoft.com/office/drawing/2014/main" id="{64421BD2-4B8D-5647-ACFC-64206A3A55D0}"/>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13104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9FBCFAE-8C79-C64D-8B1F-7FE23AC5253A}"/>
              </a:ext>
            </a:extLst>
          </p:cNvPr>
          <p:cNvPicPr>
            <a:picLocks noChangeAspect="1"/>
          </p:cNvPicPr>
          <p:nvPr/>
        </p:nvPicPr>
        <p:blipFill>
          <a:blip r:embed="rId2"/>
          <a:stretch>
            <a:fillRect/>
          </a:stretch>
        </p:blipFill>
        <p:spPr>
          <a:xfrm>
            <a:off x="1385789" y="0"/>
            <a:ext cx="9420421" cy="6858000"/>
          </a:xfrm>
          <a:prstGeom prst="rect">
            <a:avLst/>
          </a:prstGeom>
        </p:spPr>
      </p:pic>
    </p:spTree>
    <p:extLst>
      <p:ext uri="{BB962C8B-B14F-4D97-AF65-F5344CB8AC3E}">
        <p14:creationId xmlns:p14="http://schemas.microsoft.com/office/powerpoint/2010/main" val="1101591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E2ABD8-F470-C845-A2A2-52CF8421DBAE}"/>
              </a:ext>
            </a:extLst>
          </p:cNvPr>
          <p:cNvPicPr>
            <a:picLocks noChangeAspect="1"/>
          </p:cNvPicPr>
          <p:nvPr/>
        </p:nvPicPr>
        <p:blipFill>
          <a:blip r:embed="rId2"/>
          <a:stretch>
            <a:fillRect/>
          </a:stretch>
        </p:blipFill>
        <p:spPr>
          <a:xfrm>
            <a:off x="966107" y="0"/>
            <a:ext cx="10259786" cy="6858000"/>
          </a:xfrm>
          <a:prstGeom prst="rect">
            <a:avLst/>
          </a:prstGeom>
        </p:spPr>
      </p:pic>
    </p:spTree>
    <p:extLst>
      <p:ext uri="{BB962C8B-B14F-4D97-AF65-F5344CB8AC3E}">
        <p14:creationId xmlns:p14="http://schemas.microsoft.com/office/powerpoint/2010/main" val="2085291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B9841C-DD24-4C4C-9282-5EE529556F60}"/>
              </a:ext>
            </a:extLst>
          </p:cNvPr>
          <p:cNvPicPr>
            <a:picLocks noChangeAspect="1"/>
          </p:cNvPicPr>
          <p:nvPr/>
        </p:nvPicPr>
        <p:blipFill>
          <a:blip r:embed="rId2"/>
          <a:stretch>
            <a:fillRect/>
          </a:stretch>
        </p:blipFill>
        <p:spPr>
          <a:xfrm>
            <a:off x="0" y="995583"/>
            <a:ext cx="12192000" cy="4866834"/>
          </a:xfrm>
          <a:prstGeom prst="rect">
            <a:avLst/>
          </a:prstGeom>
        </p:spPr>
      </p:pic>
    </p:spTree>
    <p:extLst>
      <p:ext uri="{BB962C8B-B14F-4D97-AF65-F5344CB8AC3E}">
        <p14:creationId xmlns:p14="http://schemas.microsoft.com/office/powerpoint/2010/main" val="19042296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Duarte_Slidedocs">
  <a:themeElements>
    <a:clrScheme name="Custom 4">
      <a:dk1>
        <a:srgbClr val="2D2D2A"/>
      </a:dk1>
      <a:lt1>
        <a:sysClr val="window" lastClr="FFFFFF"/>
      </a:lt1>
      <a:dk2>
        <a:srgbClr val="696969"/>
      </a:dk2>
      <a:lt2>
        <a:srgbClr val="D1D1D1"/>
      </a:lt2>
      <a:accent1>
        <a:srgbClr val="E7B800"/>
      </a:accent1>
      <a:accent2>
        <a:srgbClr val="86AA00"/>
      </a:accent2>
      <a:accent3>
        <a:srgbClr val="00AFBB"/>
      </a:accent3>
      <a:accent4>
        <a:srgbClr val="2E9FDF"/>
      </a:accent4>
      <a:accent5>
        <a:srgbClr val="FF9E29"/>
      </a:accent5>
      <a:accent6>
        <a:srgbClr val="0F2855"/>
      </a:accent6>
      <a:hlink>
        <a:srgbClr val="64645D"/>
      </a:hlink>
      <a:folHlink>
        <a:srgbClr val="64645D"/>
      </a:folHlink>
    </a:clrScheme>
    <a:fontScheme name="Duarte_SlideDocs">
      <a:majorFont>
        <a:latin typeface="Arial"/>
        <a:ea typeface=""/>
        <a:cs typeface=""/>
      </a:majorFont>
      <a:minorFont>
        <a:latin typeface="Georg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a:noFill/>
        </a:ln>
      </a:spPr>
      <a:bodyPr rtlCol="0" anchor="ctr"/>
      <a:lstStyle>
        <a:defPPr algn="ctr">
          <a:defRPr dirty="0" err="1"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1100" dirty="0" err="1" smtClean="0">
            <a:solidFill>
              <a:schemeClr val="tx2"/>
            </a:solidFill>
            <a:latin typeface="+mj-lt"/>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3170</TotalTime>
  <Words>744</Words>
  <Application>Microsoft Macintosh PowerPoint</Application>
  <PresentationFormat>Widescreen</PresentationFormat>
  <Paragraphs>43</Paragraphs>
  <Slides>13</Slides>
  <Notes>0</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13</vt:i4>
      </vt:variant>
    </vt:vector>
  </HeadingPairs>
  <TitlesOfParts>
    <vt:vector size="26" baseType="lpstr">
      <vt:lpstr>ヒラギノ角ゴ Pro W3</vt:lpstr>
      <vt:lpstr>Arial</vt:lpstr>
      <vt:lpstr>Arial Narrow</vt:lpstr>
      <vt:lpstr>Calibri</vt:lpstr>
      <vt:lpstr>Calibri Light</vt:lpstr>
      <vt:lpstr>Georgia</vt:lpstr>
      <vt:lpstr>Helvetica Light</vt:lpstr>
      <vt:lpstr>Helvetica Neue</vt:lpstr>
      <vt:lpstr>Symbol</vt:lpstr>
      <vt:lpstr>Verdana</vt:lpstr>
      <vt:lpstr>Office Theme</vt:lpstr>
      <vt:lpstr>1_Office Theme</vt:lpstr>
      <vt:lpstr>Duarte_Slidedocs</vt:lpstr>
      <vt:lpstr>TUTORIAL Applying rigorous machine learning methods in business strategy</vt:lpstr>
      <vt:lpstr>SPEAKER PROFILE</vt:lpstr>
      <vt:lpstr>PowerPoint Presentation</vt:lpstr>
      <vt:lpstr>TUTORIAL on Applying rigorous machine learning methods in business strategy </vt:lpstr>
      <vt:lpstr>“It’s only a few lines of code, but it’s a few lines that only a data scientist can write.”</vt:lpstr>
      <vt:lpstr>BUSINESS STRATEGY CASE using human resources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Mash Zahid</dc:creator>
  <cp:lastModifiedBy>Microsoft Office User</cp:lastModifiedBy>
  <cp:revision>344</cp:revision>
  <cp:lastPrinted>2018-02-12T22:08:13Z</cp:lastPrinted>
  <dcterms:created xsi:type="dcterms:W3CDTF">2017-10-16T13:02:58Z</dcterms:created>
  <dcterms:modified xsi:type="dcterms:W3CDTF">2019-01-10T03:44:03Z</dcterms:modified>
</cp:coreProperties>
</file>